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Chelsea Market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helseaMarket-regular.fnt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       Items found around their home: bobby pins, stacks of newspapers, grandma’s teeth, discount coupons for a Mercedes. (They don’t have to tell the truth.)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       Items found in their yard: broken rakes, dog bones, hoses coiled like green snakes. (Encourage them to think of comparisons as they list.)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       Items found in their neighborhood: the corner grocery, Mr. Tate’s beat up Ford Fairlane, the “home base” plum tree.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       Names of Relatives, especially ones that link them to the past: Uncle Einar and Aunt Eva, Claude, the Christensen branch.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       Sayings: “If I’ve told you once…”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       Names of foods and dishes that recall family gatherings: ludefish or tamales or black-eyed peas.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       Names of places they keep their childhood memories: Diaries, boxes, underwear drawers, inside the family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Bible, Torah,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or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 Koran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Things that can be found around your house: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 Items that hold some significance or special meaning for the author, their family, and/or home.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(ex. ipu, poi pounder, toy trains, fishing supplies, portraits on the walls, etc.)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Things that can be found in your yard: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 Items that are constantly or commonly present around the author’s yard. (ex. dry box, nets, pooper scooper, folding chairs, tires, etc.)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Things that can be found in your neighborhood: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Things the neighborhood is known for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(old cars, mango trees, manapua wagons, people walking, kids riding bikes, etc.)</a:t>
            </a:r>
            <a:endParaRPr i="1"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Names of the people in your family: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Special people in the author’s life.  In the poem there are a couple of spaces to write these names, so select the most important on the list.  Many times parents top the list.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Sayings you hear a lot: 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Phrases family members say a lot, like “stand up straight”, “The grass is always greener on the other side” ,“I love you.”, etc.)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Foods/dishes that are common at your family gatherings: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Things your family regularly cooks &amp; eats on special occasions, like fish and poi, Chantilly cake, Andagi (Okinawan donuts), Sari Sari (Filipino soup), etc.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b="1" lang="en-US" sz="1100">
                <a:latin typeface="Arial"/>
                <a:ea typeface="Arial"/>
                <a:cs typeface="Arial"/>
                <a:sym typeface="Arial"/>
              </a:rPr>
              <a:t>Place where you collect your memories: 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Items or ways you help yourself retain experiences and thoughts </a:t>
            </a:r>
            <a:r>
              <a:rPr i="1" lang="en-US" sz="1100">
                <a:latin typeface="Arial"/>
                <a:ea typeface="Arial"/>
                <a:cs typeface="Arial"/>
                <a:sym typeface="Arial"/>
              </a:rPr>
              <a:t>(I.e.:. diary, box of pictures, computer, head/mind, souvenir shelf, family videos,  etc.)</a:t>
            </a:r>
            <a:endParaRPr i="1"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This space is provided for the students to add a final thought.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itle Slide">
  <p:cSld name="2_Title Slide">
    <p:bg>
      <p:bgPr>
        <a:gradFill>
          <a:gsLst>
            <a:gs pos="0">
              <a:schemeClr val="lt1"/>
            </a:gs>
            <a:gs pos="81000">
              <a:srgbClr val="EEEEEE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Shape 19"/>
          <p:cNvSpPr txBox="1"/>
          <p:nvPr>
            <p:ph type="ctrTitle"/>
          </p:nvPr>
        </p:nvSpPr>
        <p:spPr>
          <a:xfrm>
            <a:off x="470709" y="3043730"/>
            <a:ext cx="4104647" cy="213787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001"/>
              <a:buFont typeface="Arial"/>
              <a:buNone/>
              <a:defRPr b="0" i="0" sz="3001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60723" y="5357596"/>
            <a:ext cx="4111277" cy="738404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0" spcFirstLastPara="1" rIns="0" wrap="square" tIns="60925"/>
          <a:lstStyle>
            <a:lvl1pPr indent="-228600" lvl="0" marL="457200" marR="0" rtl="0" algn="l">
              <a:spcBef>
                <a:spcPts val="270"/>
              </a:spcBef>
              <a:spcAft>
                <a:spcPts val="0"/>
              </a:spcAft>
              <a:buClr>
                <a:srgbClr val="3F3F3F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251" lvl="5" marL="27432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251" lvl="6" marL="32004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251" lvl="7" marL="36576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251" lvl="8" marL="41148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gradFill>
          <a:gsLst>
            <a:gs pos="0">
              <a:schemeClr val="lt1"/>
            </a:gs>
            <a:gs pos="81000">
              <a:srgbClr val="EEEEEE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40"/>
            <a:ext cx="8229600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0" spcFirstLastPara="1" rIns="0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1"/>
              <a:buFont typeface="Calibri"/>
              <a:buNone/>
              <a:defRPr b="0" i="0" sz="2701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model2">
  <p:cSld name="slidemodel2">
    <p:bg>
      <p:bgPr>
        <a:gradFill>
          <a:gsLst>
            <a:gs pos="0">
              <a:srgbClr val="1181AE"/>
            </a:gs>
            <a:gs pos="55000">
              <a:srgbClr val="1181AE"/>
            </a:gs>
            <a:gs pos="100000">
              <a:srgbClr val="095474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2414004" y="2870634"/>
            <a:ext cx="4449167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0" spcFirstLastPara="1" rIns="0" wrap="square" tIns="609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1"/>
              <a:buFont typeface="Calibri"/>
              <a:buNone/>
              <a:defRPr b="0" i="0" sz="2701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bg>
      <p:bgPr>
        <a:gradFill>
          <a:gsLst>
            <a:gs pos="0">
              <a:schemeClr val="lt1"/>
            </a:gs>
            <a:gs pos="81000">
              <a:srgbClr val="EEEEEE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57200" y="274640"/>
            <a:ext cx="8229600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0" spcFirstLastPara="1" rIns="0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1"/>
              <a:buFont typeface="Calibri"/>
              <a:buNone/>
              <a:defRPr b="0" i="0" sz="2701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138426"/>
            <a:ext cx="8229600" cy="4987739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0" spcFirstLastPara="1" rIns="0" wrap="square" tIns="60925"/>
          <a:lstStyle>
            <a:lvl1pPr indent="-228600" lvl="0" marL="457200" marR="0" rtl="0" algn="l">
              <a:spcBef>
                <a:spcPts val="270"/>
              </a:spcBef>
              <a:spcAft>
                <a:spcPts val="0"/>
              </a:spcAft>
              <a:buClr>
                <a:srgbClr val="3F3F3F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251" lvl="5" marL="27432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251" lvl="6" marL="32004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251" lvl="7" marL="36576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251" lvl="8" marL="41148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bg>
      <p:bgPr>
        <a:gradFill>
          <a:gsLst>
            <a:gs pos="0">
              <a:schemeClr val="lt1"/>
            </a:gs>
            <a:gs pos="81000">
              <a:srgbClr val="EEEEEE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74640"/>
            <a:ext cx="8229600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0" spcFirstLastPara="1" rIns="0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1"/>
              <a:buFont typeface="Calibri"/>
              <a:buNone/>
              <a:defRPr b="0" i="0" sz="2701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0" spcFirstLastPara="1" rIns="0" wrap="square" tIns="60925"/>
          <a:lstStyle>
            <a:lvl1pPr indent="-228600" lvl="0" marL="457200" marR="0" rtl="0" algn="l">
              <a:spcBef>
                <a:spcPts val="270"/>
              </a:spcBef>
              <a:spcAft>
                <a:spcPts val="0"/>
              </a:spcAft>
              <a:buClr>
                <a:srgbClr val="3F3F3F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1"/>
              <a:buFont typeface="Arial"/>
              <a:buNone/>
              <a:defRPr b="0" i="0" sz="21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0" spcFirstLastPara="1" rIns="0" wrap="square" tIns="60925"/>
          <a:lstStyle>
            <a:lvl1pPr indent="-228600" lvl="0" marL="457200" marR="0" rtl="0" algn="l">
              <a:spcBef>
                <a:spcPts val="270"/>
              </a:spcBef>
              <a:spcAft>
                <a:spcPts val="0"/>
              </a:spcAft>
              <a:buClr>
                <a:srgbClr val="3F3F3F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1"/>
              <a:buFont typeface="Arial"/>
              <a:buNone/>
              <a:defRPr b="0" i="0" sz="21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gradFill>
          <a:gsLst>
            <a:gs pos="0">
              <a:schemeClr val="lt1"/>
            </a:gs>
            <a:gs pos="81000">
              <a:srgbClr val="EEEEEE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81000">
              <a:srgbClr val="EEEEEE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40"/>
            <a:ext cx="8229600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0" spcFirstLastPara="1" rIns="0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1"/>
              <a:buFont typeface="Calibri"/>
              <a:buNone/>
              <a:defRPr b="0" i="0" sz="2701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138426"/>
            <a:ext cx="8229600" cy="4987739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0" spcFirstLastPara="1" rIns="0" wrap="square" tIns="60925"/>
          <a:lstStyle>
            <a:lvl1pPr indent="-228600" lvl="0" marL="457200" marR="0" rtl="0" algn="l">
              <a:spcBef>
                <a:spcPts val="270"/>
              </a:spcBef>
              <a:spcAft>
                <a:spcPts val="0"/>
              </a:spcAft>
              <a:buClr>
                <a:srgbClr val="3F3F3F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251" lvl="5" marL="27432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251" lvl="6" marL="32004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251" lvl="7" marL="36576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251" lvl="8" marL="4114800" marR="0" rtl="0" algn="l"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026"/>
              <a:buFont typeface="Arial"/>
              <a:buChar char="•"/>
              <a:defRPr b="0" i="0" sz="20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georgeellalyon.com/" TargetMode="External"/><Relationship Id="rId4" Type="http://schemas.openxmlformats.org/officeDocument/2006/relationships/hyperlink" Target="http://www.georgeellalyon.com/audio/where.mp3" TargetMode="External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lobalpoets.org/where-im-from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06600" y="183425"/>
            <a:ext cx="3591825" cy="475125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/>
          <p:nvPr/>
        </p:nvSpPr>
        <p:spPr>
          <a:xfrm>
            <a:off x="1989128" y="2819082"/>
            <a:ext cx="1403287" cy="613492"/>
          </a:xfrm>
          <a:custGeom>
            <a:pathLst>
              <a:path extrusionOk="0" h="311" w="712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8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5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8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6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5198698" y="2870292"/>
            <a:ext cx="1403287" cy="611109"/>
          </a:xfrm>
          <a:custGeom>
            <a:pathLst>
              <a:path extrusionOk="0" h="310" w="712">
                <a:moveTo>
                  <a:pt x="704" y="310"/>
                </a:moveTo>
                <a:cubicBezTo>
                  <a:pt x="710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80" y="69"/>
                  <a:pt x="524" y="69"/>
                </a:cubicBezTo>
                <a:cubicBezTo>
                  <a:pt x="516" y="69"/>
                  <a:pt x="507" y="70"/>
                  <a:pt x="499" y="71"/>
                </a:cubicBezTo>
                <a:cubicBezTo>
                  <a:pt x="485" y="30"/>
                  <a:pt x="445" y="0"/>
                  <a:pt x="399" y="0"/>
                </a:cubicBezTo>
                <a:cubicBezTo>
                  <a:pt x="363" y="0"/>
                  <a:pt x="332" y="17"/>
                  <a:pt x="312" y="43"/>
                </a:cubicBezTo>
                <a:cubicBezTo>
                  <a:pt x="301" y="39"/>
                  <a:pt x="289" y="37"/>
                  <a:pt x="276" y="37"/>
                </a:cubicBezTo>
                <a:cubicBezTo>
                  <a:pt x="239" y="37"/>
                  <a:pt x="207" y="56"/>
                  <a:pt x="187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2" y="116"/>
                  <a:pt x="137" y="116"/>
                  <a:pt x="132" y="116"/>
                </a:cubicBezTo>
                <a:cubicBezTo>
                  <a:pt x="59" y="116"/>
                  <a:pt x="0" y="175"/>
                  <a:pt x="0" y="247"/>
                </a:cubicBezTo>
                <a:cubicBezTo>
                  <a:pt x="0" y="270"/>
                  <a:pt x="6" y="292"/>
                  <a:pt x="16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4235231" y="2861956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9"/>
                  <a:pt x="713" y="285"/>
                  <a:pt x="713" y="270"/>
                </a:cubicBezTo>
                <a:cubicBezTo>
                  <a:pt x="713" y="220"/>
                  <a:pt x="678" y="178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8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6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6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4731851" y="2680934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8"/>
                  <a:pt x="713" y="284"/>
                  <a:pt x="713" y="270"/>
                </a:cubicBezTo>
                <a:cubicBezTo>
                  <a:pt x="713" y="219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3" y="116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2944257" y="2846473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8"/>
                  <a:pt x="713" y="285"/>
                  <a:pt x="713" y="270"/>
                </a:cubicBezTo>
                <a:cubicBezTo>
                  <a:pt x="713" y="220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1092354" y="2813127"/>
            <a:ext cx="1403287" cy="613492"/>
          </a:xfrm>
          <a:custGeom>
            <a:pathLst>
              <a:path extrusionOk="0" h="311" w="712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7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6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7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5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6239575" y="2996531"/>
            <a:ext cx="1403287" cy="611109"/>
          </a:xfrm>
          <a:custGeom>
            <a:pathLst>
              <a:path extrusionOk="0" h="310" w="712">
                <a:moveTo>
                  <a:pt x="704" y="310"/>
                </a:moveTo>
                <a:cubicBezTo>
                  <a:pt x="709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79" y="69"/>
                  <a:pt x="524" y="69"/>
                </a:cubicBezTo>
                <a:cubicBezTo>
                  <a:pt x="515" y="69"/>
                  <a:pt x="507" y="70"/>
                  <a:pt x="499" y="71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1" y="17"/>
                  <a:pt x="312" y="43"/>
                </a:cubicBezTo>
                <a:cubicBezTo>
                  <a:pt x="301" y="39"/>
                  <a:pt x="288" y="37"/>
                  <a:pt x="276" y="37"/>
                </a:cubicBezTo>
                <a:cubicBezTo>
                  <a:pt x="239" y="37"/>
                  <a:pt x="206" y="56"/>
                  <a:pt x="187" y="85"/>
                </a:cubicBezTo>
                <a:cubicBezTo>
                  <a:pt x="171" y="92"/>
                  <a:pt x="158" y="103"/>
                  <a:pt x="147" y="117"/>
                </a:cubicBezTo>
                <a:cubicBezTo>
                  <a:pt x="142" y="116"/>
                  <a:pt x="137" y="116"/>
                  <a:pt x="131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0"/>
                  <a:pt x="5" y="292"/>
                  <a:pt x="15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60"/>
          <p:cNvSpPr/>
          <p:nvPr/>
        </p:nvSpPr>
        <p:spPr>
          <a:xfrm>
            <a:off x="7200045" y="73612"/>
            <a:ext cx="1011368" cy="544400"/>
          </a:xfrm>
          <a:custGeom>
            <a:pathLst>
              <a:path extrusionOk="0" h="276" w="513">
                <a:moveTo>
                  <a:pt x="467" y="130"/>
                </a:moveTo>
                <a:cubicBezTo>
                  <a:pt x="459" y="130"/>
                  <a:pt x="452" y="132"/>
                  <a:pt x="445" y="135"/>
                </a:cubicBezTo>
                <a:cubicBezTo>
                  <a:pt x="445" y="134"/>
                  <a:pt x="445" y="133"/>
                  <a:pt x="445" y="132"/>
                </a:cubicBezTo>
                <a:cubicBezTo>
                  <a:pt x="445" y="91"/>
                  <a:pt x="412" y="58"/>
                  <a:pt x="371" y="58"/>
                </a:cubicBezTo>
                <a:cubicBezTo>
                  <a:pt x="368" y="58"/>
                  <a:pt x="366" y="58"/>
                  <a:pt x="363" y="58"/>
                </a:cubicBezTo>
                <a:cubicBezTo>
                  <a:pt x="357" y="25"/>
                  <a:pt x="329" y="0"/>
                  <a:pt x="294" y="0"/>
                </a:cubicBezTo>
                <a:cubicBezTo>
                  <a:pt x="261" y="0"/>
                  <a:pt x="233" y="24"/>
                  <a:pt x="226" y="55"/>
                </a:cubicBezTo>
                <a:cubicBezTo>
                  <a:pt x="222" y="54"/>
                  <a:pt x="218" y="53"/>
                  <a:pt x="213" y="53"/>
                </a:cubicBezTo>
                <a:cubicBezTo>
                  <a:pt x="194" y="53"/>
                  <a:pt x="179" y="66"/>
                  <a:pt x="174" y="83"/>
                </a:cubicBezTo>
                <a:cubicBezTo>
                  <a:pt x="168" y="84"/>
                  <a:pt x="163" y="86"/>
                  <a:pt x="159" y="88"/>
                </a:cubicBezTo>
                <a:cubicBezTo>
                  <a:pt x="151" y="77"/>
                  <a:pt x="139" y="70"/>
                  <a:pt x="124" y="70"/>
                </a:cubicBezTo>
                <a:cubicBezTo>
                  <a:pt x="102" y="70"/>
                  <a:pt x="84" y="88"/>
                  <a:pt x="84" y="111"/>
                </a:cubicBezTo>
                <a:cubicBezTo>
                  <a:pt x="84" y="112"/>
                  <a:pt x="84" y="114"/>
                  <a:pt x="84" y="116"/>
                </a:cubicBezTo>
                <a:cubicBezTo>
                  <a:pt x="73" y="121"/>
                  <a:pt x="64" y="130"/>
                  <a:pt x="58" y="141"/>
                </a:cubicBezTo>
                <a:cubicBezTo>
                  <a:pt x="53" y="138"/>
                  <a:pt x="47" y="137"/>
                  <a:pt x="40" y="137"/>
                </a:cubicBezTo>
                <a:cubicBezTo>
                  <a:pt x="18" y="137"/>
                  <a:pt x="0" y="155"/>
                  <a:pt x="0" y="178"/>
                </a:cubicBezTo>
                <a:cubicBezTo>
                  <a:pt x="0" y="200"/>
                  <a:pt x="18" y="218"/>
                  <a:pt x="40" y="218"/>
                </a:cubicBezTo>
                <a:cubicBezTo>
                  <a:pt x="45" y="235"/>
                  <a:pt x="60" y="247"/>
                  <a:pt x="79" y="247"/>
                </a:cubicBezTo>
                <a:cubicBezTo>
                  <a:pt x="90" y="247"/>
                  <a:pt x="100" y="243"/>
                  <a:pt x="107" y="235"/>
                </a:cubicBezTo>
                <a:cubicBezTo>
                  <a:pt x="119" y="254"/>
                  <a:pt x="139" y="266"/>
                  <a:pt x="163" y="266"/>
                </a:cubicBezTo>
                <a:cubicBezTo>
                  <a:pt x="180" y="266"/>
                  <a:pt x="195" y="260"/>
                  <a:pt x="207" y="249"/>
                </a:cubicBezTo>
                <a:cubicBezTo>
                  <a:pt x="220" y="265"/>
                  <a:pt x="240" y="276"/>
                  <a:pt x="263" y="276"/>
                </a:cubicBezTo>
                <a:cubicBezTo>
                  <a:pt x="289" y="276"/>
                  <a:pt x="312" y="262"/>
                  <a:pt x="325" y="241"/>
                </a:cubicBezTo>
                <a:cubicBezTo>
                  <a:pt x="336" y="259"/>
                  <a:pt x="356" y="271"/>
                  <a:pt x="378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8" y="218"/>
                  <a:pt x="457" y="221"/>
                  <a:pt x="467" y="221"/>
                </a:cubicBezTo>
                <a:cubicBezTo>
                  <a:pt x="492" y="221"/>
                  <a:pt x="513" y="200"/>
                  <a:pt x="513" y="175"/>
                </a:cubicBezTo>
                <a:cubicBezTo>
                  <a:pt x="513" y="150"/>
                  <a:pt x="492" y="130"/>
                  <a:pt x="467" y="13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2775400" y="2033234"/>
            <a:ext cx="427657" cy="228719"/>
          </a:xfrm>
          <a:custGeom>
            <a:pathLst>
              <a:path extrusionOk="0" h="116" w="217">
                <a:moveTo>
                  <a:pt x="197" y="55"/>
                </a:moveTo>
                <a:cubicBezTo>
                  <a:pt x="194" y="55"/>
                  <a:pt x="191" y="56"/>
                  <a:pt x="188" y="57"/>
                </a:cubicBezTo>
                <a:cubicBezTo>
                  <a:pt x="188" y="57"/>
                  <a:pt x="188" y="56"/>
                  <a:pt x="188" y="56"/>
                </a:cubicBezTo>
                <a:cubicBezTo>
                  <a:pt x="188" y="38"/>
                  <a:pt x="174" y="24"/>
                  <a:pt x="157" y="24"/>
                </a:cubicBezTo>
                <a:cubicBezTo>
                  <a:pt x="156" y="24"/>
                  <a:pt x="155" y="24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0" y="0"/>
                  <a:pt x="99" y="10"/>
                  <a:pt x="96" y="23"/>
                </a:cubicBezTo>
                <a:cubicBezTo>
                  <a:pt x="94" y="23"/>
                  <a:pt x="92" y="22"/>
                  <a:pt x="90" y="22"/>
                </a:cubicBezTo>
                <a:cubicBezTo>
                  <a:pt x="82" y="22"/>
                  <a:pt x="76" y="28"/>
                  <a:pt x="74" y="35"/>
                </a:cubicBezTo>
                <a:cubicBezTo>
                  <a:pt x="71" y="35"/>
                  <a:pt x="69" y="36"/>
                  <a:pt x="67" y="37"/>
                </a:cubicBezTo>
                <a:cubicBezTo>
                  <a:pt x="64" y="33"/>
                  <a:pt x="59" y="29"/>
                  <a:pt x="53" y="29"/>
                </a:cubicBezTo>
                <a:cubicBezTo>
                  <a:pt x="43" y="29"/>
                  <a:pt x="36" y="37"/>
                  <a:pt x="36" y="47"/>
                </a:cubicBezTo>
                <a:cubicBezTo>
                  <a:pt x="36" y="47"/>
                  <a:pt x="36" y="48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8"/>
                  <a:pt x="20" y="58"/>
                  <a:pt x="17" y="58"/>
                </a:cubicBezTo>
                <a:cubicBezTo>
                  <a:pt x="8" y="58"/>
                  <a:pt x="0" y="65"/>
                  <a:pt x="0" y="75"/>
                </a:cubicBezTo>
                <a:cubicBezTo>
                  <a:pt x="0" y="84"/>
                  <a:pt x="8" y="92"/>
                  <a:pt x="17" y="92"/>
                </a:cubicBezTo>
                <a:cubicBezTo>
                  <a:pt x="19" y="99"/>
                  <a:pt x="26" y="104"/>
                  <a:pt x="34" y="104"/>
                </a:cubicBezTo>
                <a:cubicBezTo>
                  <a:pt x="38" y="104"/>
                  <a:pt x="43" y="102"/>
                  <a:pt x="46" y="99"/>
                </a:cubicBezTo>
                <a:cubicBezTo>
                  <a:pt x="50" y="107"/>
                  <a:pt x="59" y="112"/>
                  <a:pt x="69" y="112"/>
                </a:cubicBezTo>
                <a:cubicBezTo>
                  <a:pt x="76" y="112"/>
                  <a:pt x="83" y="110"/>
                  <a:pt x="88" y="105"/>
                </a:cubicBezTo>
                <a:cubicBezTo>
                  <a:pt x="93" y="112"/>
                  <a:pt x="102" y="116"/>
                  <a:pt x="111" y="116"/>
                </a:cubicBezTo>
                <a:cubicBezTo>
                  <a:pt x="122" y="116"/>
                  <a:pt x="132" y="111"/>
                  <a:pt x="137" y="102"/>
                </a:cubicBezTo>
                <a:cubicBezTo>
                  <a:pt x="142" y="109"/>
                  <a:pt x="150" y="114"/>
                  <a:pt x="160" y="114"/>
                </a:cubicBezTo>
                <a:cubicBezTo>
                  <a:pt x="174" y="114"/>
                  <a:pt x="185" y="103"/>
                  <a:pt x="186" y="90"/>
                </a:cubicBezTo>
                <a:cubicBezTo>
                  <a:pt x="189" y="92"/>
                  <a:pt x="193" y="93"/>
                  <a:pt x="197" y="93"/>
                </a:cubicBezTo>
                <a:cubicBezTo>
                  <a:pt x="208" y="93"/>
                  <a:pt x="217" y="85"/>
                  <a:pt x="217" y="74"/>
                </a:cubicBezTo>
                <a:cubicBezTo>
                  <a:pt x="217" y="63"/>
                  <a:pt x="208" y="55"/>
                  <a:pt x="197" y="5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4497236" y="1182755"/>
            <a:ext cx="1011368" cy="544400"/>
          </a:xfrm>
          <a:custGeom>
            <a:pathLst>
              <a:path extrusionOk="0" h="276" w="513">
                <a:moveTo>
                  <a:pt x="468" y="130"/>
                </a:moveTo>
                <a:cubicBezTo>
                  <a:pt x="460" y="130"/>
                  <a:pt x="453" y="132"/>
                  <a:pt x="446" y="135"/>
                </a:cubicBezTo>
                <a:cubicBezTo>
                  <a:pt x="446" y="134"/>
                  <a:pt x="446" y="133"/>
                  <a:pt x="446" y="132"/>
                </a:cubicBezTo>
                <a:cubicBezTo>
                  <a:pt x="446" y="91"/>
                  <a:pt x="413" y="58"/>
                  <a:pt x="372" y="58"/>
                </a:cubicBezTo>
                <a:cubicBezTo>
                  <a:pt x="369" y="58"/>
                  <a:pt x="366" y="58"/>
                  <a:pt x="364" y="58"/>
                </a:cubicBezTo>
                <a:cubicBezTo>
                  <a:pt x="358" y="25"/>
                  <a:pt x="330" y="0"/>
                  <a:pt x="295" y="0"/>
                </a:cubicBezTo>
                <a:cubicBezTo>
                  <a:pt x="262" y="0"/>
                  <a:pt x="234" y="24"/>
                  <a:pt x="227" y="55"/>
                </a:cubicBezTo>
                <a:cubicBezTo>
                  <a:pt x="223" y="54"/>
                  <a:pt x="218" y="53"/>
                  <a:pt x="214" y="53"/>
                </a:cubicBezTo>
                <a:cubicBezTo>
                  <a:pt x="195" y="53"/>
                  <a:pt x="179" y="66"/>
                  <a:pt x="174" y="83"/>
                </a:cubicBezTo>
                <a:cubicBezTo>
                  <a:pt x="169" y="84"/>
                  <a:pt x="164" y="86"/>
                  <a:pt x="159" y="89"/>
                </a:cubicBezTo>
                <a:cubicBezTo>
                  <a:pt x="152" y="77"/>
                  <a:pt x="139" y="70"/>
                  <a:pt x="125" y="70"/>
                </a:cubicBezTo>
                <a:cubicBezTo>
                  <a:pt x="103" y="70"/>
                  <a:pt x="84" y="88"/>
                  <a:pt x="84" y="111"/>
                </a:cubicBezTo>
                <a:cubicBezTo>
                  <a:pt x="84" y="112"/>
                  <a:pt x="84" y="114"/>
                  <a:pt x="85" y="116"/>
                </a:cubicBezTo>
                <a:cubicBezTo>
                  <a:pt x="74" y="121"/>
                  <a:pt x="65" y="130"/>
                  <a:pt x="59" y="141"/>
                </a:cubicBezTo>
                <a:cubicBezTo>
                  <a:pt x="54" y="138"/>
                  <a:pt x="48" y="137"/>
                  <a:pt x="41" y="137"/>
                </a:cubicBezTo>
                <a:cubicBezTo>
                  <a:pt x="19" y="137"/>
                  <a:pt x="0" y="155"/>
                  <a:pt x="0" y="178"/>
                </a:cubicBezTo>
                <a:cubicBezTo>
                  <a:pt x="0" y="200"/>
                  <a:pt x="18" y="218"/>
                  <a:pt x="41" y="218"/>
                </a:cubicBezTo>
                <a:cubicBezTo>
                  <a:pt x="46" y="235"/>
                  <a:pt x="61" y="247"/>
                  <a:pt x="80" y="247"/>
                </a:cubicBezTo>
                <a:cubicBezTo>
                  <a:pt x="91" y="247"/>
                  <a:pt x="101" y="243"/>
                  <a:pt x="108" y="235"/>
                </a:cubicBezTo>
                <a:cubicBezTo>
                  <a:pt x="120" y="254"/>
                  <a:pt x="140" y="266"/>
                  <a:pt x="163" y="266"/>
                </a:cubicBezTo>
                <a:cubicBezTo>
                  <a:pt x="181" y="266"/>
                  <a:pt x="196" y="260"/>
                  <a:pt x="208" y="249"/>
                </a:cubicBezTo>
                <a:cubicBezTo>
                  <a:pt x="221" y="265"/>
                  <a:pt x="241" y="276"/>
                  <a:pt x="264" y="276"/>
                </a:cubicBezTo>
                <a:cubicBezTo>
                  <a:pt x="290" y="276"/>
                  <a:pt x="313" y="262"/>
                  <a:pt x="326" y="241"/>
                </a:cubicBezTo>
                <a:cubicBezTo>
                  <a:pt x="337" y="259"/>
                  <a:pt x="356" y="271"/>
                  <a:pt x="379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9" y="218"/>
                  <a:pt x="458" y="221"/>
                  <a:pt x="468" y="221"/>
                </a:cubicBezTo>
                <a:cubicBezTo>
                  <a:pt x="493" y="221"/>
                  <a:pt x="513" y="200"/>
                  <a:pt x="513" y="175"/>
                </a:cubicBezTo>
                <a:cubicBezTo>
                  <a:pt x="513" y="150"/>
                  <a:pt x="493" y="130"/>
                  <a:pt x="468" y="13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6514682" y="1965281"/>
            <a:ext cx="427657" cy="231101"/>
          </a:xfrm>
          <a:custGeom>
            <a:pathLst>
              <a:path extrusionOk="0" h="117" w="217">
                <a:moveTo>
                  <a:pt x="198" y="55"/>
                </a:moveTo>
                <a:cubicBezTo>
                  <a:pt x="194" y="55"/>
                  <a:pt x="191" y="56"/>
                  <a:pt x="189" y="57"/>
                </a:cubicBezTo>
                <a:cubicBezTo>
                  <a:pt x="189" y="57"/>
                  <a:pt x="189" y="57"/>
                  <a:pt x="189" y="56"/>
                </a:cubicBezTo>
                <a:cubicBezTo>
                  <a:pt x="189" y="39"/>
                  <a:pt x="175" y="25"/>
                  <a:pt x="157" y="25"/>
                </a:cubicBezTo>
                <a:cubicBezTo>
                  <a:pt x="156" y="25"/>
                  <a:pt x="155" y="25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1" y="0"/>
                  <a:pt x="99" y="10"/>
                  <a:pt x="96" y="24"/>
                </a:cubicBezTo>
                <a:cubicBezTo>
                  <a:pt x="94" y="23"/>
                  <a:pt x="92" y="23"/>
                  <a:pt x="90" y="23"/>
                </a:cubicBezTo>
                <a:cubicBezTo>
                  <a:pt x="83" y="23"/>
                  <a:pt x="76" y="28"/>
                  <a:pt x="74" y="35"/>
                </a:cubicBezTo>
                <a:cubicBezTo>
                  <a:pt x="72" y="36"/>
                  <a:pt x="69" y="37"/>
                  <a:pt x="67" y="38"/>
                </a:cubicBezTo>
                <a:cubicBezTo>
                  <a:pt x="64" y="33"/>
                  <a:pt x="59" y="30"/>
                  <a:pt x="53" y="30"/>
                </a:cubicBezTo>
                <a:cubicBezTo>
                  <a:pt x="43" y="30"/>
                  <a:pt x="36" y="38"/>
                  <a:pt x="36" y="47"/>
                </a:cubicBezTo>
                <a:cubicBezTo>
                  <a:pt x="36" y="48"/>
                  <a:pt x="36" y="49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9"/>
                  <a:pt x="20" y="58"/>
                  <a:pt x="18" y="58"/>
                </a:cubicBezTo>
                <a:cubicBezTo>
                  <a:pt x="8" y="58"/>
                  <a:pt x="0" y="66"/>
                  <a:pt x="0" y="75"/>
                </a:cubicBezTo>
                <a:cubicBezTo>
                  <a:pt x="0" y="85"/>
                  <a:pt x="8" y="92"/>
                  <a:pt x="17" y="93"/>
                </a:cubicBezTo>
                <a:cubicBezTo>
                  <a:pt x="19" y="100"/>
                  <a:pt x="26" y="105"/>
                  <a:pt x="34" y="105"/>
                </a:cubicBezTo>
                <a:cubicBezTo>
                  <a:pt x="38" y="105"/>
                  <a:pt x="43" y="103"/>
                  <a:pt x="46" y="100"/>
                </a:cubicBezTo>
                <a:cubicBezTo>
                  <a:pt x="51" y="108"/>
                  <a:pt x="59" y="113"/>
                  <a:pt x="69" y="113"/>
                </a:cubicBezTo>
                <a:cubicBezTo>
                  <a:pt x="76" y="113"/>
                  <a:pt x="83" y="110"/>
                  <a:pt x="88" y="105"/>
                </a:cubicBezTo>
                <a:cubicBezTo>
                  <a:pt x="93" y="112"/>
                  <a:pt x="102" y="117"/>
                  <a:pt x="112" y="117"/>
                </a:cubicBezTo>
                <a:cubicBezTo>
                  <a:pt x="123" y="117"/>
                  <a:pt x="132" y="111"/>
                  <a:pt x="138" y="102"/>
                </a:cubicBezTo>
                <a:cubicBezTo>
                  <a:pt x="142" y="110"/>
                  <a:pt x="151" y="115"/>
                  <a:pt x="160" y="115"/>
                </a:cubicBezTo>
                <a:cubicBezTo>
                  <a:pt x="174" y="115"/>
                  <a:pt x="186" y="104"/>
                  <a:pt x="186" y="90"/>
                </a:cubicBezTo>
                <a:cubicBezTo>
                  <a:pt x="190" y="92"/>
                  <a:pt x="193" y="94"/>
                  <a:pt x="198" y="94"/>
                </a:cubicBezTo>
                <a:cubicBezTo>
                  <a:pt x="208" y="94"/>
                  <a:pt x="217" y="85"/>
                  <a:pt x="217" y="74"/>
                </a:cubicBezTo>
                <a:cubicBezTo>
                  <a:pt x="217" y="64"/>
                  <a:pt x="208" y="55"/>
                  <a:pt x="198" y="5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-9260" y="3029263"/>
            <a:ext cx="9153258" cy="2972158"/>
          </a:xfrm>
          <a:custGeom>
            <a:pathLst>
              <a:path extrusionOk="0" h="1507" w="4640">
                <a:moveTo>
                  <a:pt x="0" y="245"/>
                </a:moveTo>
                <a:cubicBezTo>
                  <a:pt x="0" y="1507"/>
                  <a:pt x="0" y="1507"/>
                  <a:pt x="0" y="1507"/>
                </a:cubicBezTo>
                <a:cubicBezTo>
                  <a:pt x="4640" y="1507"/>
                  <a:pt x="4640" y="1507"/>
                  <a:pt x="4640" y="1507"/>
                </a:cubicBezTo>
                <a:cubicBezTo>
                  <a:pt x="4640" y="1089"/>
                  <a:pt x="4640" y="1089"/>
                  <a:pt x="4640" y="1089"/>
                </a:cubicBezTo>
                <a:cubicBezTo>
                  <a:pt x="2631" y="0"/>
                  <a:pt x="902" y="81"/>
                  <a:pt x="0" y="2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796197" y="3327074"/>
            <a:ext cx="2386064" cy="2674345"/>
          </a:xfrm>
          <a:custGeom>
            <a:pathLst>
              <a:path extrusionOk="0" h="1356" w="1211">
                <a:moveTo>
                  <a:pt x="524" y="6"/>
                </a:moveTo>
                <a:cubicBezTo>
                  <a:pt x="470" y="4"/>
                  <a:pt x="417" y="2"/>
                  <a:pt x="365" y="0"/>
                </a:cubicBezTo>
                <a:cubicBezTo>
                  <a:pt x="244" y="132"/>
                  <a:pt x="0" y="528"/>
                  <a:pt x="357" y="1356"/>
                </a:cubicBezTo>
                <a:cubicBezTo>
                  <a:pt x="1211" y="1356"/>
                  <a:pt x="1211" y="1356"/>
                  <a:pt x="1211" y="1356"/>
                </a:cubicBezTo>
                <a:cubicBezTo>
                  <a:pt x="894" y="989"/>
                  <a:pt x="400" y="344"/>
                  <a:pt x="524" y="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6" name="Shape 66"/>
          <p:cNvGrpSpPr/>
          <p:nvPr/>
        </p:nvGrpSpPr>
        <p:grpSpPr>
          <a:xfrm>
            <a:off x="376358" y="3017468"/>
            <a:ext cx="304953" cy="445747"/>
            <a:chOff x="1674813" y="2311400"/>
            <a:chExt cx="808037" cy="1181100"/>
          </a:xfrm>
        </p:grpSpPr>
        <p:sp>
          <p:nvSpPr>
            <p:cNvPr id="67" name="Shape 67"/>
            <p:cNvSpPr/>
            <p:nvPr/>
          </p:nvSpPr>
          <p:spPr>
            <a:xfrm>
              <a:off x="1996659" y="3060700"/>
              <a:ext cx="164345" cy="431800"/>
            </a:xfrm>
            <a:custGeom>
              <a:pathLst>
                <a:path extrusionOk="0" h="272" w="153">
                  <a:moveTo>
                    <a:pt x="0" y="272"/>
                  </a:moveTo>
                  <a:lnTo>
                    <a:pt x="153" y="272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46520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8" name="Shape 68"/>
            <p:cNvGrpSpPr/>
            <p:nvPr/>
          </p:nvGrpSpPr>
          <p:grpSpPr>
            <a:xfrm>
              <a:off x="1674813" y="2311400"/>
              <a:ext cx="808037" cy="922338"/>
              <a:chOff x="1674813" y="2311400"/>
              <a:chExt cx="808037" cy="922338"/>
            </a:xfrm>
          </p:grpSpPr>
          <p:sp>
            <p:nvSpPr>
              <p:cNvPr id="69" name="Shape 69"/>
              <p:cNvSpPr/>
              <p:nvPr/>
            </p:nvSpPr>
            <p:spPr>
              <a:xfrm>
                <a:off x="1674813" y="2749550"/>
                <a:ext cx="487362" cy="484188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1843088" y="2593975"/>
                <a:ext cx="639762" cy="636588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Shape 71"/>
              <p:cNvSpPr/>
              <p:nvPr/>
            </p:nvSpPr>
            <p:spPr>
              <a:xfrm>
                <a:off x="1812925" y="2311400"/>
                <a:ext cx="547687" cy="544513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72" name="Shape 72"/>
          <p:cNvSpPr/>
          <p:nvPr/>
        </p:nvSpPr>
        <p:spPr>
          <a:xfrm>
            <a:off x="2491702" y="3333515"/>
            <a:ext cx="172731" cy="806474"/>
          </a:xfrm>
          <a:custGeom>
            <a:pathLst>
              <a:path extrusionOk="0" h="409" w="88">
                <a:moveTo>
                  <a:pt x="4" y="409"/>
                </a:moveTo>
                <a:cubicBezTo>
                  <a:pt x="8" y="120"/>
                  <a:pt x="73" y="19"/>
                  <a:pt x="88" y="0"/>
                </a:cubicBezTo>
                <a:cubicBezTo>
                  <a:pt x="87" y="0"/>
                  <a:pt x="85" y="0"/>
                  <a:pt x="84" y="0"/>
                </a:cubicBezTo>
                <a:cubicBezTo>
                  <a:pt x="65" y="25"/>
                  <a:pt x="4" y="129"/>
                  <a:pt x="0" y="409"/>
                </a:cubicBezTo>
                <a:lnTo>
                  <a:pt x="4" y="4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-9259" y="3296404"/>
            <a:ext cx="9177058" cy="3573252"/>
          </a:xfrm>
          <a:custGeom>
            <a:pathLst>
              <a:path extrusionOk="0" h="10437" w="10026">
                <a:moveTo>
                  <a:pt x="0" y="4992"/>
                </a:moveTo>
                <a:lnTo>
                  <a:pt x="0" y="10431"/>
                </a:lnTo>
                <a:cubicBezTo>
                  <a:pt x="737" y="10464"/>
                  <a:pt x="10026" y="10361"/>
                  <a:pt x="10026" y="10361"/>
                </a:cubicBezTo>
                <a:cubicBezTo>
                  <a:pt x="10017" y="7212"/>
                  <a:pt x="10009" y="4063"/>
                  <a:pt x="10000" y="914"/>
                </a:cubicBezTo>
                <a:cubicBezTo>
                  <a:pt x="6244" y="-2099"/>
                  <a:pt x="1487" y="3154"/>
                  <a:pt x="0" y="49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2906700" y="3573175"/>
            <a:ext cx="6117522" cy="3228524"/>
          </a:xfrm>
          <a:custGeom>
            <a:pathLst>
              <a:path extrusionOk="0" h="1237" w="2689">
                <a:moveTo>
                  <a:pt x="602" y="0"/>
                </a:moveTo>
                <a:cubicBezTo>
                  <a:pt x="394" y="42"/>
                  <a:pt x="193" y="91"/>
                  <a:pt x="0" y="144"/>
                </a:cubicBezTo>
                <a:cubicBezTo>
                  <a:pt x="210" y="176"/>
                  <a:pt x="775" y="345"/>
                  <a:pt x="1272" y="1237"/>
                </a:cubicBezTo>
                <a:cubicBezTo>
                  <a:pt x="2689" y="1237"/>
                  <a:pt x="2689" y="1237"/>
                  <a:pt x="2689" y="1237"/>
                </a:cubicBezTo>
                <a:cubicBezTo>
                  <a:pt x="2511" y="1016"/>
                  <a:pt x="1662" y="39"/>
                  <a:pt x="60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3738612" y="3666579"/>
            <a:ext cx="3374798" cy="2334841"/>
          </a:xfrm>
          <a:custGeom>
            <a:pathLst>
              <a:path extrusionOk="0" h="1184" w="1712">
                <a:moveTo>
                  <a:pt x="1319" y="733"/>
                </a:moveTo>
                <a:cubicBezTo>
                  <a:pt x="1124" y="540"/>
                  <a:pt x="923" y="381"/>
                  <a:pt x="720" y="259"/>
                </a:cubicBezTo>
                <a:cubicBezTo>
                  <a:pt x="501" y="128"/>
                  <a:pt x="279" y="41"/>
                  <a:pt x="60" y="0"/>
                </a:cubicBezTo>
                <a:cubicBezTo>
                  <a:pt x="40" y="5"/>
                  <a:pt x="20" y="10"/>
                  <a:pt x="0" y="14"/>
                </a:cubicBezTo>
                <a:cubicBezTo>
                  <a:pt x="545" y="97"/>
                  <a:pt x="1007" y="458"/>
                  <a:pt x="1302" y="750"/>
                </a:cubicBezTo>
                <a:cubicBezTo>
                  <a:pt x="1462" y="909"/>
                  <a:pt x="1591" y="1065"/>
                  <a:pt x="1681" y="1184"/>
                </a:cubicBezTo>
                <a:cubicBezTo>
                  <a:pt x="1712" y="1184"/>
                  <a:pt x="1712" y="1184"/>
                  <a:pt x="1712" y="1184"/>
                </a:cubicBezTo>
                <a:cubicBezTo>
                  <a:pt x="1620" y="1063"/>
                  <a:pt x="1487" y="900"/>
                  <a:pt x="1319" y="7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4976554" y="2750304"/>
            <a:ext cx="466273" cy="681547"/>
            <a:chOff x="1674813" y="2311400"/>
            <a:chExt cx="808037" cy="1181100"/>
          </a:xfrm>
        </p:grpSpPr>
        <p:sp>
          <p:nvSpPr>
            <p:cNvPr id="77" name="Shape 77"/>
            <p:cNvSpPr/>
            <p:nvPr/>
          </p:nvSpPr>
          <p:spPr>
            <a:xfrm>
              <a:off x="1996659" y="3060700"/>
              <a:ext cx="164345" cy="431800"/>
            </a:xfrm>
            <a:custGeom>
              <a:pathLst>
                <a:path extrusionOk="0" h="272" w="153">
                  <a:moveTo>
                    <a:pt x="0" y="272"/>
                  </a:moveTo>
                  <a:lnTo>
                    <a:pt x="153" y="272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46520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8" name="Shape 78"/>
            <p:cNvGrpSpPr/>
            <p:nvPr/>
          </p:nvGrpSpPr>
          <p:grpSpPr>
            <a:xfrm>
              <a:off x="1674813" y="2311400"/>
              <a:ext cx="808037" cy="922338"/>
              <a:chOff x="1674813" y="2311400"/>
              <a:chExt cx="808037" cy="922338"/>
            </a:xfrm>
          </p:grpSpPr>
          <p:sp>
            <p:nvSpPr>
              <p:cNvPr id="79" name="Shape 79"/>
              <p:cNvSpPr/>
              <p:nvPr/>
            </p:nvSpPr>
            <p:spPr>
              <a:xfrm>
                <a:off x="1674813" y="2749550"/>
                <a:ext cx="487362" cy="484188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1843088" y="2593975"/>
                <a:ext cx="639762" cy="636588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1812925" y="2311400"/>
                <a:ext cx="547687" cy="544513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82" name="Shape 82"/>
          <p:cNvSpPr txBox="1"/>
          <p:nvPr>
            <p:ph type="ctrTitle"/>
          </p:nvPr>
        </p:nvSpPr>
        <p:spPr>
          <a:xfrm>
            <a:off x="2537350" y="377525"/>
            <a:ext cx="6338400" cy="1157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1"/>
              <a:buFont typeface="Arial"/>
              <a:buNone/>
            </a:pPr>
            <a:r>
              <a:rPr b="1" lang="en-US" sz="6000">
                <a:solidFill>
                  <a:schemeClr val="accent5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Where I’m From</a:t>
            </a:r>
            <a:endParaRPr b="1" i="0" sz="6000" u="none" cap="none" strike="noStrike">
              <a:solidFill>
                <a:schemeClr val="accent5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80325" y="5655600"/>
            <a:ext cx="46209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0" spcFirstLastPara="1" rIns="0" wrap="square" tIns="60925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 Bio Poem Activity</a:t>
            </a:r>
            <a:endParaRPr b="1" i="0" sz="3600" u="none" cap="none" strike="noStrike">
              <a:solidFill>
                <a:schemeClr val="lt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grpSp>
        <p:nvGrpSpPr>
          <p:cNvPr id="84" name="Shape 84"/>
          <p:cNvGrpSpPr/>
          <p:nvPr/>
        </p:nvGrpSpPr>
        <p:grpSpPr>
          <a:xfrm>
            <a:off x="3907030" y="2028979"/>
            <a:ext cx="1334937" cy="1540580"/>
            <a:chOff x="6625055" y="1601788"/>
            <a:chExt cx="2663481" cy="3126176"/>
          </a:xfrm>
        </p:grpSpPr>
        <p:grpSp>
          <p:nvGrpSpPr>
            <p:cNvPr id="85" name="Shape 85"/>
            <p:cNvGrpSpPr/>
            <p:nvPr/>
          </p:nvGrpSpPr>
          <p:grpSpPr>
            <a:xfrm>
              <a:off x="7720430" y="1601788"/>
              <a:ext cx="555281" cy="3126176"/>
              <a:chOff x="7720430" y="1601788"/>
              <a:chExt cx="555281" cy="3126176"/>
            </a:xfrm>
          </p:grpSpPr>
          <p:sp>
            <p:nvSpPr>
              <p:cNvPr id="86" name="Shape 86"/>
              <p:cNvSpPr/>
              <p:nvPr/>
            </p:nvSpPr>
            <p:spPr>
              <a:xfrm>
                <a:off x="7720430" y="1627576"/>
                <a:ext cx="482600" cy="3100388"/>
              </a:xfrm>
              <a:custGeom>
                <a:pathLst>
                  <a:path extrusionOk="0" h="1953" w="304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0C0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7793111" y="1601788"/>
                <a:ext cx="482600" cy="3100388"/>
              </a:xfrm>
              <a:custGeom>
                <a:pathLst>
                  <a:path extrusionOk="0" h="1953" w="304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8" name="Shape 88"/>
            <p:cNvGrpSpPr/>
            <p:nvPr/>
          </p:nvGrpSpPr>
          <p:grpSpPr>
            <a:xfrm>
              <a:off x="6709192" y="1809750"/>
              <a:ext cx="2579343" cy="750617"/>
              <a:chOff x="6709192" y="1809750"/>
              <a:chExt cx="2579343" cy="750617"/>
            </a:xfrm>
          </p:grpSpPr>
          <p:sp>
            <p:nvSpPr>
              <p:cNvPr id="89" name="Shape 89"/>
              <p:cNvSpPr/>
              <p:nvPr/>
            </p:nvSpPr>
            <p:spPr>
              <a:xfrm>
                <a:off x="6709192" y="1877742"/>
                <a:ext cx="2506663" cy="682625"/>
              </a:xfrm>
              <a:custGeom>
                <a:pathLst>
                  <a:path extrusionOk="0" h="430" w="1579">
                    <a:moveTo>
                      <a:pt x="0" y="23"/>
                    </a:moveTo>
                    <a:lnTo>
                      <a:pt x="44" y="430"/>
                    </a:lnTo>
                    <a:lnTo>
                      <a:pt x="1264" y="430"/>
                    </a:lnTo>
                    <a:lnTo>
                      <a:pt x="1579" y="188"/>
                    </a:lnTo>
                    <a:lnTo>
                      <a:pt x="1286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C0C0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6781873" y="1809750"/>
                <a:ext cx="2506663" cy="682625"/>
              </a:xfrm>
              <a:custGeom>
                <a:pathLst>
                  <a:path extrusionOk="0" h="430" w="1579">
                    <a:moveTo>
                      <a:pt x="0" y="23"/>
                    </a:moveTo>
                    <a:lnTo>
                      <a:pt x="44" y="430"/>
                    </a:lnTo>
                    <a:lnTo>
                      <a:pt x="1264" y="430"/>
                    </a:lnTo>
                    <a:lnTo>
                      <a:pt x="1579" y="188"/>
                    </a:lnTo>
                    <a:lnTo>
                      <a:pt x="1286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744B11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1" name="Shape 91"/>
            <p:cNvGrpSpPr/>
            <p:nvPr/>
          </p:nvGrpSpPr>
          <p:grpSpPr>
            <a:xfrm>
              <a:off x="6625055" y="2713038"/>
              <a:ext cx="2426944" cy="841105"/>
              <a:chOff x="6625055" y="2713038"/>
              <a:chExt cx="2426944" cy="841105"/>
            </a:xfrm>
          </p:grpSpPr>
          <p:sp>
            <p:nvSpPr>
              <p:cNvPr id="92" name="Shape 92"/>
              <p:cNvSpPr/>
              <p:nvPr/>
            </p:nvSpPr>
            <p:spPr>
              <a:xfrm>
                <a:off x="6625055" y="2781030"/>
                <a:ext cx="2354263" cy="773113"/>
              </a:xfrm>
              <a:custGeom>
                <a:pathLst>
                  <a:path extrusionOk="0" h="487" w="1483">
                    <a:moveTo>
                      <a:pt x="0" y="288"/>
                    </a:moveTo>
                    <a:lnTo>
                      <a:pt x="226" y="57"/>
                    </a:lnTo>
                    <a:lnTo>
                      <a:pt x="1450" y="0"/>
                    </a:lnTo>
                    <a:lnTo>
                      <a:pt x="1483" y="429"/>
                    </a:lnTo>
                    <a:lnTo>
                      <a:pt x="221" y="487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0C0C0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Shape 93"/>
              <p:cNvSpPr/>
              <p:nvPr/>
            </p:nvSpPr>
            <p:spPr>
              <a:xfrm>
                <a:off x="6697736" y="2713038"/>
                <a:ext cx="2354263" cy="773113"/>
              </a:xfrm>
              <a:custGeom>
                <a:pathLst>
                  <a:path extrusionOk="0" h="487" w="1483">
                    <a:moveTo>
                      <a:pt x="0" y="288"/>
                    </a:moveTo>
                    <a:lnTo>
                      <a:pt x="226" y="57"/>
                    </a:lnTo>
                    <a:lnTo>
                      <a:pt x="1450" y="0"/>
                    </a:lnTo>
                    <a:lnTo>
                      <a:pt x="1483" y="429"/>
                    </a:lnTo>
                    <a:lnTo>
                      <a:pt x="221" y="487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744B11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4" name="Shape 94"/>
          <p:cNvGrpSpPr/>
          <p:nvPr/>
        </p:nvGrpSpPr>
        <p:grpSpPr>
          <a:xfrm>
            <a:off x="5872543" y="2519137"/>
            <a:ext cx="416830" cy="846761"/>
            <a:chOff x="7827963" y="2216150"/>
            <a:chExt cx="555625" cy="1128713"/>
          </a:xfrm>
        </p:grpSpPr>
        <p:sp>
          <p:nvSpPr>
            <p:cNvPr id="95" name="Shape 95"/>
            <p:cNvSpPr/>
            <p:nvPr/>
          </p:nvSpPr>
          <p:spPr>
            <a:xfrm>
              <a:off x="8018463" y="2940050"/>
              <a:ext cx="176213" cy="404813"/>
            </a:xfrm>
            <a:custGeom>
              <a:pathLst>
                <a:path extrusionOk="0" h="255" w="111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46520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" name="Shape 97"/>
          <p:cNvGrpSpPr/>
          <p:nvPr/>
        </p:nvGrpSpPr>
        <p:grpSpPr>
          <a:xfrm rot="367997">
            <a:off x="6600697" y="3422274"/>
            <a:ext cx="1626908" cy="1564205"/>
            <a:chOff x="7770813" y="1485901"/>
            <a:chExt cx="2633663" cy="3149600"/>
          </a:xfrm>
        </p:grpSpPr>
        <p:grpSp>
          <p:nvGrpSpPr>
            <p:cNvPr id="98" name="Shape 98"/>
            <p:cNvGrpSpPr/>
            <p:nvPr/>
          </p:nvGrpSpPr>
          <p:grpSpPr>
            <a:xfrm>
              <a:off x="8955088" y="2844801"/>
              <a:ext cx="520700" cy="1790700"/>
              <a:chOff x="8955088" y="2844801"/>
              <a:chExt cx="520700" cy="1790700"/>
            </a:xfrm>
          </p:grpSpPr>
          <p:sp>
            <p:nvSpPr>
              <p:cNvPr id="99" name="Shape 99"/>
              <p:cNvSpPr/>
              <p:nvPr/>
            </p:nvSpPr>
            <p:spPr>
              <a:xfrm>
                <a:off x="8955088" y="2882901"/>
                <a:ext cx="474662" cy="1752600"/>
              </a:xfrm>
              <a:custGeom>
                <a:pathLst>
                  <a:path extrusionOk="0" h="1104" w="299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9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9002713" y="2844801"/>
                <a:ext cx="473075" cy="1752600"/>
              </a:xfrm>
              <a:custGeom>
                <a:pathLst>
                  <a:path extrusionOk="0" h="1104" w="298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8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1" name="Shape 101"/>
            <p:cNvGrpSpPr/>
            <p:nvPr/>
          </p:nvGrpSpPr>
          <p:grpSpPr>
            <a:xfrm>
              <a:off x="7770813" y="1485901"/>
              <a:ext cx="2633663" cy="2187575"/>
              <a:chOff x="7770813" y="1485901"/>
              <a:chExt cx="2633663" cy="2187575"/>
            </a:xfrm>
          </p:grpSpPr>
          <p:sp>
            <p:nvSpPr>
              <p:cNvPr id="102" name="Shape 102"/>
              <p:cNvSpPr/>
              <p:nvPr/>
            </p:nvSpPr>
            <p:spPr>
              <a:xfrm>
                <a:off x="7770813" y="1485901"/>
                <a:ext cx="2633663" cy="2187575"/>
              </a:xfrm>
              <a:custGeom>
                <a:pathLst>
                  <a:path extrusionOk="0" h="1378" w="1659">
                    <a:moveTo>
                      <a:pt x="60" y="513"/>
                    </a:moveTo>
                    <a:lnTo>
                      <a:pt x="0" y="752"/>
                    </a:lnTo>
                    <a:lnTo>
                      <a:pt x="60" y="1277"/>
                    </a:lnTo>
                    <a:lnTo>
                      <a:pt x="203" y="1378"/>
                    </a:lnTo>
                    <a:lnTo>
                      <a:pt x="842" y="1068"/>
                    </a:lnTo>
                    <a:lnTo>
                      <a:pt x="1659" y="841"/>
                    </a:lnTo>
                    <a:lnTo>
                      <a:pt x="1630" y="686"/>
                    </a:lnTo>
                    <a:lnTo>
                      <a:pt x="1558" y="698"/>
                    </a:lnTo>
                    <a:lnTo>
                      <a:pt x="1618" y="627"/>
                    </a:lnTo>
                    <a:lnTo>
                      <a:pt x="1558" y="329"/>
                    </a:lnTo>
                    <a:lnTo>
                      <a:pt x="1516" y="0"/>
                    </a:lnTo>
                    <a:lnTo>
                      <a:pt x="1248" y="0"/>
                    </a:lnTo>
                    <a:lnTo>
                      <a:pt x="830" y="197"/>
                    </a:lnTo>
                    <a:lnTo>
                      <a:pt x="837" y="211"/>
                    </a:lnTo>
                    <a:lnTo>
                      <a:pt x="860" y="251"/>
                    </a:lnTo>
                    <a:lnTo>
                      <a:pt x="830" y="239"/>
                    </a:lnTo>
                    <a:lnTo>
                      <a:pt x="788" y="215"/>
                    </a:lnTo>
                    <a:lnTo>
                      <a:pt x="215" y="448"/>
                    </a:lnTo>
                    <a:lnTo>
                      <a:pt x="185" y="496"/>
                    </a:lnTo>
                    <a:lnTo>
                      <a:pt x="60" y="51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7810500" y="1600201"/>
                <a:ext cx="2520950" cy="1979613"/>
              </a:xfrm>
              <a:custGeom>
                <a:pathLst>
                  <a:path extrusionOk="0" h="1247" w="1588">
                    <a:moveTo>
                      <a:pt x="56" y="479"/>
                    </a:moveTo>
                    <a:lnTo>
                      <a:pt x="0" y="692"/>
                    </a:lnTo>
                    <a:lnTo>
                      <a:pt x="66" y="1159"/>
                    </a:lnTo>
                    <a:lnTo>
                      <a:pt x="203" y="1247"/>
                    </a:lnTo>
                    <a:lnTo>
                      <a:pt x="811" y="960"/>
                    </a:lnTo>
                    <a:lnTo>
                      <a:pt x="1588" y="747"/>
                    </a:lnTo>
                    <a:lnTo>
                      <a:pt x="1558" y="608"/>
                    </a:lnTo>
                    <a:lnTo>
                      <a:pt x="1490" y="620"/>
                    </a:lnTo>
                    <a:lnTo>
                      <a:pt x="1546" y="556"/>
                    </a:lnTo>
                    <a:lnTo>
                      <a:pt x="1485" y="291"/>
                    </a:lnTo>
                    <a:lnTo>
                      <a:pt x="1440" y="0"/>
                    </a:lnTo>
                    <a:lnTo>
                      <a:pt x="1184" y="3"/>
                    </a:lnTo>
                    <a:lnTo>
                      <a:pt x="787" y="185"/>
                    </a:lnTo>
                    <a:lnTo>
                      <a:pt x="794" y="197"/>
                    </a:lnTo>
                    <a:lnTo>
                      <a:pt x="815" y="233"/>
                    </a:lnTo>
                    <a:lnTo>
                      <a:pt x="787" y="222"/>
                    </a:lnTo>
                    <a:lnTo>
                      <a:pt x="747" y="201"/>
                    </a:lnTo>
                    <a:lnTo>
                      <a:pt x="202" y="418"/>
                    </a:lnTo>
                    <a:lnTo>
                      <a:pt x="175" y="461"/>
                    </a:lnTo>
                    <a:lnTo>
                      <a:pt x="56" y="479"/>
                    </a:lnTo>
                    <a:close/>
                  </a:path>
                </a:pathLst>
              </a:custGeom>
              <a:solidFill>
                <a:srgbClr val="744B11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04" name="Shape 104"/>
          <p:cNvGrpSpPr/>
          <p:nvPr/>
        </p:nvGrpSpPr>
        <p:grpSpPr>
          <a:xfrm>
            <a:off x="2685156" y="2759931"/>
            <a:ext cx="312979" cy="635794"/>
            <a:chOff x="7827963" y="2216150"/>
            <a:chExt cx="555625" cy="1128713"/>
          </a:xfrm>
        </p:grpSpPr>
        <p:sp>
          <p:nvSpPr>
            <p:cNvPr id="105" name="Shape 105"/>
            <p:cNvSpPr/>
            <p:nvPr/>
          </p:nvSpPr>
          <p:spPr>
            <a:xfrm>
              <a:off x="8018463" y="2940050"/>
              <a:ext cx="176213" cy="404813"/>
            </a:xfrm>
            <a:custGeom>
              <a:pathLst>
                <a:path extrusionOk="0" h="255" w="111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46520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" name="Shape 107"/>
          <p:cNvGrpSpPr/>
          <p:nvPr/>
        </p:nvGrpSpPr>
        <p:grpSpPr>
          <a:xfrm>
            <a:off x="2906462" y="3007660"/>
            <a:ext cx="175728" cy="356979"/>
            <a:chOff x="7827963" y="2216150"/>
            <a:chExt cx="555625" cy="1128713"/>
          </a:xfrm>
        </p:grpSpPr>
        <p:sp>
          <p:nvSpPr>
            <p:cNvPr id="108" name="Shape 108"/>
            <p:cNvSpPr/>
            <p:nvPr/>
          </p:nvSpPr>
          <p:spPr>
            <a:xfrm>
              <a:off x="8018463" y="2940050"/>
              <a:ext cx="176213" cy="404813"/>
            </a:xfrm>
            <a:custGeom>
              <a:pathLst>
                <a:path extrusionOk="0" h="255" w="111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46520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7827963" y="2216150"/>
              <a:ext cx="555625" cy="9382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Shape 110"/>
          <p:cNvSpPr txBox="1"/>
          <p:nvPr/>
        </p:nvSpPr>
        <p:spPr>
          <a:xfrm>
            <a:off x="3977025" y="2173350"/>
            <a:ext cx="1204500" cy="2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United States</a:t>
            </a:r>
            <a:endParaRPr sz="1100">
              <a:solidFill>
                <a:schemeClr val="lt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grpSp>
        <p:nvGrpSpPr>
          <p:cNvPr id="111" name="Shape 111"/>
          <p:cNvGrpSpPr/>
          <p:nvPr/>
        </p:nvGrpSpPr>
        <p:grpSpPr>
          <a:xfrm rot="370800">
            <a:off x="2632110" y="3852307"/>
            <a:ext cx="1321085" cy="1295765"/>
            <a:chOff x="7770813" y="1485901"/>
            <a:chExt cx="2633663" cy="3149600"/>
          </a:xfrm>
        </p:grpSpPr>
        <p:grpSp>
          <p:nvGrpSpPr>
            <p:cNvPr id="112" name="Shape 112"/>
            <p:cNvGrpSpPr/>
            <p:nvPr/>
          </p:nvGrpSpPr>
          <p:grpSpPr>
            <a:xfrm>
              <a:off x="8955088" y="2844801"/>
              <a:ext cx="520700" cy="1790700"/>
              <a:chOff x="8955088" y="2844801"/>
              <a:chExt cx="520700" cy="1790700"/>
            </a:xfrm>
          </p:grpSpPr>
          <p:sp>
            <p:nvSpPr>
              <p:cNvPr id="113" name="Shape 113"/>
              <p:cNvSpPr/>
              <p:nvPr/>
            </p:nvSpPr>
            <p:spPr>
              <a:xfrm>
                <a:off x="8955088" y="2882901"/>
                <a:ext cx="474662" cy="1752600"/>
              </a:xfrm>
              <a:custGeom>
                <a:pathLst>
                  <a:path extrusionOk="0" h="1104" w="299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9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9002713" y="2844801"/>
                <a:ext cx="473075" cy="1752600"/>
              </a:xfrm>
              <a:custGeom>
                <a:pathLst>
                  <a:path extrusionOk="0" h="1104" w="298">
                    <a:moveTo>
                      <a:pt x="0" y="0"/>
                    </a:moveTo>
                    <a:lnTo>
                      <a:pt x="84" y="1002"/>
                    </a:lnTo>
                    <a:lnTo>
                      <a:pt x="173" y="1104"/>
                    </a:lnTo>
                    <a:lnTo>
                      <a:pt x="298" y="895"/>
                    </a:lnTo>
                    <a:lnTo>
                      <a:pt x="17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5" name="Shape 115"/>
            <p:cNvGrpSpPr/>
            <p:nvPr/>
          </p:nvGrpSpPr>
          <p:grpSpPr>
            <a:xfrm>
              <a:off x="7770813" y="1485901"/>
              <a:ext cx="2633663" cy="2187575"/>
              <a:chOff x="7770813" y="1485901"/>
              <a:chExt cx="2633663" cy="2187575"/>
            </a:xfrm>
          </p:grpSpPr>
          <p:sp>
            <p:nvSpPr>
              <p:cNvPr id="116" name="Shape 116"/>
              <p:cNvSpPr/>
              <p:nvPr/>
            </p:nvSpPr>
            <p:spPr>
              <a:xfrm>
                <a:off x="7770813" y="1485901"/>
                <a:ext cx="2633663" cy="2187575"/>
              </a:xfrm>
              <a:custGeom>
                <a:pathLst>
                  <a:path extrusionOk="0" h="1378" w="1659">
                    <a:moveTo>
                      <a:pt x="60" y="513"/>
                    </a:moveTo>
                    <a:lnTo>
                      <a:pt x="0" y="752"/>
                    </a:lnTo>
                    <a:lnTo>
                      <a:pt x="60" y="1277"/>
                    </a:lnTo>
                    <a:lnTo>
                      <a:pt x="203" y="1378"/>
                    </a:lnTo>
                    <a:lnTo>
                      <a:pt x="842" y="1068"/>
                    </a:lnTo>
                    <a:lnTo>
                      <a:pt x="1659" y="841"/>
                    </a:lnTo>
                    <a:lnTo>
                      <a:pt x="1630" y="686"/>
                    </a:lnTo>
                    <a:lnTo>
                      <a:pt x="1558" y="698"/>
                    </a:lnTo>
                    <a:lnTo>
                      <a:pt x="1618" y="627"/>
                    </a:lnTo>
                    <a:lnTo>
                      <a:pt x="1558" y="329"/>
                    </a:lnTo>
                    <a:lnTo>
                      <a:pt x="1516" y="0"/>
                    </a:lnTo>
                    <a:lnTo>
                      <a:pt x="1248" y="0"/>
                    </a:lnTo>
                    <a:lnTo>
                      <a:pt x="830" y="197"/>
                    </a:lnTo>
                    <a:lnTo>
                      <a:pt x="837" y="211"/>
                    </a:lnTo>
                    <a:lnTo>
                      <a:pt x="860" y="251"/>
                    </a:lnTo>
                    <a:lnTo>
                      <a:pt x="830" y="239"/>
                    </a:lnTo>
                    <a:lnTo>
                      <a:pt x="788" y="215"/>
                    </a:lnTo>
                    <a:lnTo>
                      <a:pt x="215" y="448"/>
                    </a:lnTo>
                    <a:lnTo>
                      <a:pt x="185" y="496"/>
                    </a:lnTo>
                    <a:lnTo>
                      <a:pt x="60" y="51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7810500" y="1600201"/>
                <a:ext cx="2520950" cy="1979613"/>
              </a:xfrm>
              <a:custGeom>
                <a:pathLst>
                  <a:path extrusionOk="0" h="1247" w="1588">
                    <a:moveTo>
                      <a:pt x="56" y="479"/>
                    </a:moveTo>
                    <a:lnTo>
                      <a:pt x="0" y="692"/>
                    </a:lnTo>
                    <a:lnTo>
                      <a:pt x="66" y="1159"/>
                    </a:lnTo>
                    <a:lnTo>
                      <a:pt x="203" y="1247"/>
                    </a:lnTo>
                    <a:lnTo>
                      <a:pt x="811" y="960"/>
                    </a:lnTo>
                    <a:lnTo>
                      <a:pt x="1588" y="747"/>
                    </a:lnTo>
                    <a:lnTo>
                      <a:pt x="1558" y="608"/>
                    </a:lnTo>
                    <a:lnTo>
                      <a:pt x="1490" y="620"/>
                    </a:lnTo>
                    <a:lnTo>
                      <a:pt x="1546" y="556"/>
                    </a:lnTo>
                    <a:lnTo>
                      <a:pt x="1485" y="291"/>
                    </a:lnTo>
                    <a:lnTo>
                      <a:pt x="1440" y="0"/>
                    </a:lnTo>
                    <a:lnTo>
                      <a:pt x="1184" y="3"/>
                    </a:lnTo>
                    <a:lnTo>
                      <a:pt x="787" y="185"/>
                    </a:lnTo>
                    <a:lnTo>
                      <a:pt x="794" y="197"/>
                    </a:lnTo>
                    <a:lnTo>
                      <a:pt x="815" y="233"/>
                    </a:lnTo>
                    <a:lnTo>
                      <a:pt x="787" y="222"/>
                    </a:lnTo>
                    <a:lnTo>
                      <a:pt x="747" y="201"/>
                    </a:lnTo>
                    <a:lnTo>
                      <a:pt x="202" y="418"/>
                    </a:lnTo>
                    <a:lnTo>
                      <a:pt x="175" y="461"/>
                    </a:lnTo>
                    <a:lnTo>
                      <a:pt x="56" y="479"/>
                    </a:lnTo>
                    <a:close/>
                  </a:path>
                </a:pathLst>
              </a:custGeom>
              <a:solidFill>
                <a:srgbClr val="744B11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18" name="Shape 118"/>
          <p:cNvSpPr txBox="1"/>
          <p:nvPr/>
        </p:nvSpPr>
        <p:spPr>
          <a:xfrm rot="-210381">
            <a:off x="3984651" y="2660797"/>
            <a:ext cx="995764" cy="277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Kenya</a:t>
            </a:r>
            <a:endParaRPr sz="1100">
              <a:solidFill>
                <a:schemeClr val="lt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119" name="Shape 119"/>
          <p:cNvSpPr txBox="1"/>
          <p:nvPr/>
        </p:nvSpPr>
        <p:spPr>
          <a:xfrm rot="-688022">
            <a:off x="6657629" y="3759180"/>
            <a:ext cx="1566366" cy="4190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Raleigh, NC</a:t>
            </a:r>
            <a:endParaRPr sz="18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120" name="Shape 120"/>
          <p:cNvSpPr txBox="1"/>
          <p:nvPr/>
        </p:nvSpPr>
        <p:spPr>
          <a:xfrm rot="-837057">
            <a:off x="2852775" y="4054707"/>
            <a:ext cx="879750" cy="3985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Kitale</a:t>
            </a:r>
            <a:endParaRPr sz="19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1981717" y="3209639"/>
            <a:ext cx="1403287" cy="613492"/>
          </a:xfrm>
          <a:custGeom>
            <a:pathLst>
              <a:path extrusionOk="0" h="311" w="712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8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5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8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6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5191288" y="3260848"/>
            <a:ext cx="1403287" cy="611109"/>
          </a:xfrm>
          <a:custGeom>
            <a:pathLst>
              <a:path extrusionOk="0" h="310" w="712">
                <a:moveTo>
                  <a:pt x="704" y="310"/>
                </a:moveTo>
                <a:cubicBezTo>
                  <a:pt x="710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80" y="69"/>
                  <a:pt x="524" y="69"/>
                </a:cubicBezTo>
                <a:cubicBezTo>
                  <a:pt x="516" y="69"/>
                  <a:pt x="507" y="70"/>
                  <a:pt x="499" y="71"/>
                </a:cubicBezTo>
                <a:cubicBezTo>
                  <a:pt x="485" y="30"/>
                  <a:pt x="445" y="0"/>
                  <a:pt x="399" y="0"/>
                </a:cubicBezTo>
                <a:cubicBezTo>
                  <a:pt x="363" y="0"/>
                  <a:pt x="332" y="17"/>
                  <a:pt x="312" y="43"/>
                </a:cubicBezTo>
                <a:cubicBezTo>
                  <a:pt x="301" y="39"/>
                  <a:pt x="289" y="37"/>
                  <a:pt x="276" y="37"/>
                </a:cubicBezTo>
                <a:cubicBezTo>
                  <a:pt x="239" y="37"/>
                  <a:pt x="207" y="56"/>
                  <a:pt x="187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2" y="116"/>
                  <a:pt x="137" y="116"/>
                  <a:pt x="132" y="116"/>
                </a:cubicBezTo>
                <a:cubicBezTo>
                  <a:pt x="59" y="116"/>
                  <a:pt x="0" y="175"/>
                  <a:pt x="0" y="247"/>
                </a:cubicBezTo>
                <a:cubicBezTo>
                  <a:pt x="0" y="270"/>
                  <a:pt x="6" y="292"/>
                  <a:pt x="16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4227820" y="3252512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9"/>
                  <a:pt x="713" y="285"/>
                  <a:pt x="713" y="270"/>
                </a:cubicBezTo>
                <a:cubicBezTo>
                  <a:pt x="713" y="220"/>
                  <a:pt x="678" y="178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8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6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6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4724441" y="3071490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8"/>
                  <a:pt x="713" y="284"/>
                  <a:pt x="713" y="270"/>
                </a:cubicBezTo>
                <a:cubicBezTo>
                  <a:pt x="713" y="219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3" y="116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2936847" y="3237030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8"/>
                  <a:pt x="713" y="285"/>
                  <a:pt x="713" y="270"/>
                </a:cubicBezTo>
                <a:cubicBezTo>
                  <a:pt x="713" y="220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1084943" y="3203683"/>
            <a:ext cx="1403287" cy="613492"/>
          </a:xfrm>
          <a:custGeom>
            <a:pathLst>
              <a:path extrusionOk="0" h="311" w="712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7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6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7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5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6232203" y="3387101"/>
            <a:ext cx="1403295" cy="611113"/>
          </a:xfrm>
          <a:custGeom>
            <a:pathLst>
              <a:path extrusionOk="0" h="310" w="712">
                <a:moveTo>
                  <a:pt x="704" y="310"/>
                </a:moveTo>
                <a:cubicBezTo>
                  <a:pt x="709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79" y="69"/>
                  <a:pt x="524" y="69"/>
                </a:cubicBezTo>
                <a:cubicBezTo>
                  <a:pt x="515" y="69"/>
                  <a:pt x="507" y="70"/>
                  <a:pt x="499" y="71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1" y="17"/>
                  <a:pt x="312" y="43"/>
                </a:cubicBezTo>
                <a:cubicBezTo>
                  <a:pt x="301" y="39"/>
                  <a:pt x="288" y="37"/>
                  <a:pt x="276" y="37"/>
                </a:cubicBezTo>
                <a:cubicBezTo>
                  <a:pt x="239" y="37"/>
                  <a:pt x="206" y="56"/>
                  <a:pt x="187" y="85"/>
                </a:cubicBezTo>
                <a:cubicBezTo>
                  <a:pt x="171" y="92"/>
                  <a:pt x="158" y="103"/>
                  <a:pt x="147" y="117"/>
                </a:cubicBezTo>
                <a:cubicBezTo>
                  <a:pt x="142" y="116"/>
                  <a:pt x="137" y="116"/>
                  <a:pt x="131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0"/>
                  <a:pt x="5" y="292"/>
                  <a:pt x="15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2484291" y="3724071"/>
            <a:ext cx="172731" cy="806474"/>
          </a:xfrm>
          <a:custGeom>
            <a:pathLst>
              <a:path extrusionOk="0" h="409" w="88">
                <a:moveTo>
                  <a:pt x="4" y="409"/>
                </a:moveTo>
                <a:cubicBezTo>
                  <a:pt x="8" y="120"/>
                  <a:pt x="73" y="19"/>
                  <a:pt x="88" y="0"/>
                </a:cubicBezTo>
                <a:cubicBezTo>
                  <a:pt x="87" y="0"/>
                  <a:pt x="85" y="0"/>
                  <a:pt x="84" y="0"/>
                </a:cubicBezTo>
                <a:cubicBezTo>
                  <a:pt x="65" y="25"/>
                  <a:pt x="4" y="129"/>
                  <a:pt x="0" y="409"/>
                </a:cubicBezTo>
                <a:lnTo>
                  <a:pt x="4" y="409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4985852" y="-1"/>
            <a:ext cx="4114800" cy="2341425"/>
          </a:xfrm>
          <a:custGeom>
            <a:pathLst>
              <a:path extrusionOk="0" h="276" w="513">
                <a:moveTo>
                  <a:pt x="467" y="130"/>
                </a:moveTo>
                <a:cubicBezTo>
                  <a:pt x="459" y="130"/>
                  <a:pt x="452" y="132"/>
                  <a:pt x="445" y="135"/>
                </a:cubicBezTo>
                <a:cubicBezTo>
                  <a:pt x="445" y="134"/>
                  <a:pt x="445" y="133"/>
                  <a:pt x="445" y="132"/>
                </a:cubicBezTo>
                <a:cubicBezTo>
                  <a:pt x="445" y="91"/>
                  <a:pt x="412" y="58"/>
                  <a:pt x="371" y="58"/>
                </a:cubicBezTo>
                <a:cubicBezTo>
                  <a:pt x="368" y="58"/>
                  <a:pt x="366" y="58"/>
                  <a:pt x="363" y="58"/>
                </a:cubicBezTo>
                <a:cubicBezTo>
                  <a:pt x="357" y="25"/>
                  <a:pt x="329" y="0"/>
                  <a:pt x="294" y="0"/>
                </a:cubicBezTo>
                <a:cubicBezTo>
                  <a:pt x="261" y="0"/>
                  <a:pt x="233" y="24"/>
                  <a:pt x="226" y="55"/>
                </a:cubicBezTo>
                <a:cubicBezTo>
                  <a:pt x="222" y="54"/>
                  <a:pt x="218" y="53"/>
                  <a:pt x="213" y="53"/>
                </a:cubicBezTo>
                <a:cubicBezTo>
                  <a:pt x="194" y="53"/>
                  <a:pt x="179" y="66"/>
                  <a:pt x="174" y="83"/>
                </a:cubicBezTo>
                <a:cubicBezTo>
                  <a:pt x="168" y="84"/>
                  <a:pt x="163" y="86"/>
                  <a:pt x="159" y="88"/>
                </a:cubicBezTo>
                <a:cubicBezTo>
                  <a:pt x="151" y="77"/>
                  <a:pt x="139" y="70"/>
                  <a:pt x="124" y="70"/>
                </a:cubicBezTo>
                <a:cubicBezTo>
                  <a:pt x="102" y="70"/>
                  <a:pt x="84" y="88"/>
                  <a:pt x="84" y="111"/>
                </a:cubicBezTo>
                <a:cubicBezTo>
                  <a:pt x="84" y="112"/>
                  <a:pt x="84" y="114"/>
                  <a:pt x="84" y="116"/>
                </a:cubicBezTo>
                <a:cubicBezTo>
                  <a:pt x="73" y="121"/>
                  <a:pt x="64" y="130"/>
                  <a:pt x="58" y="141"/>
                </a:cubicBezTo>
                <a:cubicBezTo>
                  <a:pt x="53" y="138"/>
                  <a:pt x="47" y="137"/>
                  <a:pt x="40" y="137"/>
                </a:cubicBezTo>
                <a:cubicBezTo>
                  <a:pt x="18" y="137"/>
                  <a:pt x="0" y="155"/>
                  <a:pt x="0" y="178"/>
                </a:cubicBezTo>
                <a:cubicBezTo>
                  <a:pt x="0" y="200"/>
                  <a:pt x="18" y="218"/>
                  <a:pt x="40" y="218"/>
                </a:cubicBezTo>
                <a:cubicBezTo>
                  <a:pt x="45" y="235"/>
                  <a:pt x="60" y="247"/>
                  <a:pt x="79" y="247"/>
                </a:cubicBezTo>
                <a:cubicBezTo>
                  <a:pt x="90" y="247"/>
                  <a:pt x="100" y="243"/>
                  <a:pt x="107" y="235"/>
                </a:cubicBezTo>
                <a:cubicBezTo>
                  <a:pt x="119" y="254"/>
                  <a:pt x="139" y="266"/>
                  <a:pt x="163" y="266"/>
                </a:cubicBezTo>
                <a:cubicBezTo>
                  <a:pt x="180" y="266"/>
                  <a:pt x="195" y="260"/>
                  <a:pt x="207" y="249"/>
                </a:cubicBezTo>
                <a:cubicBezTo>
                  <a:pt x="220" y="265"/>
                  <a:pt x="240" y="276"/>
                  <a:pt x="263" y="276"/>
                </a:cubicBezTo>
                <a:cubicBezTo>
                  <a:pt x="289" y="276"/>
                  <a:pt x="312" y="262"/>
                  <a:pt x="325" y="241"/>
                </a:cubicBezTo>
                <a:cubicBezTo>
                  <a:pt x="336" y="259"/>
                  <a:pt x="356" y="271"/>
                  <a:pt x="378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8" y="218"/>
                  <a:pt x="457" y="221"/>
                  <a:pt x="467" y="221"/>
                </a:cubicBezTo>
                <a:cubicBezTo>
                  <a:pt x="492" y="221"/>
                  <a:pt x="513" y="200"/>
                  <a:pt x="513" y="175"/>
                </a:cubicBezTo>
                <a:cubicBezTo>
                  <a:pt x="513" y="150"/>
                  <a:pt x="492" y="130"/>
                  <a:pt x="467" y="13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3297701" y="2569015"/>
            <a:ext cx="427657" cy="228719"/>
          </a:xfrm>
          <a:custGeom>
            <a:pathLst>
              <a:path extrusionOk="0" h="116" w="217">
                <a:moveTo>
                  <a:pt x="197" y="55"/>
                </a:moveTo>
                <a:cubicBezTo>
                  <a:pt x="194" y="55"/>
                  <a:pt x="191" y="56"/>
                  <a:pt x="188" y="57"/>
                </a:cubicBezTo>
                <a:cubicBezTo>
                  <a:pt x="188" y="57"/>
                  <a:pt x="188" y="56"/>
                  <a:pt x="188" y="56"/>
                </a:cubicBezTo>
                <a:cubicBezTo>
                  <a:pt x="188" y="38"/>
                  <a:pt x="174" y="24"/>
                  <a:pt x="157" y="24"/>
                </a:cubicBezTo>
                <a:cubicBezTo>
                  <a:pt x="156" y="24"/>
                  <a:pt x="155" y="24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0" y="0"/>
                  <a:pt x="99" y="10"/>
                  <a:pt x="96" y="23"/>
                </a:cubicBezTo>
                <a:cubicBezTo>
                  <a:pt x="94" y="23"/>
                  <a:pt x="92" y="22"/>
                  <a:pt x="90" y="22"/>
                </a:cubicBezTo>
                <a:cubicBezTo>
                  <a:pt x="82" y="22"/>
                  <a:pt x="76" y="28"/>
                  <a:pt x="74" y="35"/>
                </a:cubicBezTo>
                <a:cubicBezTo>
                  <a:pt x="71" y="35"/>
                  <a:pt x="69" y="36"/>
                  <a:pt x="67" y="37"/>
                </a:cubicBezTo>
                <a:cubicBezTo>
                  <a:pt x="64" y="33"/>
                  <a:pt x="59" y="29"/>
                  <a:pt x="53" y="29"/>
                </a:cubicBezTo>
                <a:cubicBezTo>
                  <a:pt x="43" y="29"/>
                  <a:pt x="36" y="37"/>
                  <a:pt x="36" y="47"/>
                </a:cubicBezTo>
                <a:cubicBezTo>
                  <a:pt x="36" y="47"/>
                  <a:pt x="36" y="48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8"/>
                  <a:pt x="20" y="58"/>
                  <a:pt x="17" y="58"/>
                </a:cubicBezTo>
                <a:cubicBezTo>
                  <a:pt x="8" y="58"/>
                  <a:pt x="0" y="65"/>
                  <a:pt x="0" y="75"/>
                </a:cubicBezTo>
                <a:cubicBezTo>
                  <a:pt x="0" y="84"/>
                  <a:pt x="8" y="92"/>
                  <a:pt x="17" y="92"/>
                </a:cubicBezTo>
                <a:cubicBezTo>
                  <a:pt x="19" y="99"/>
                  <a:pt x="26" y="104"/>
                  <a:pt x="34" y="104"/>
                </a:cubicBezTo>
                <a:cubicBezTo>
                  <a:pt x="38" y="104"/>
                  <a:pt x="43" y="102"/>
                  <a:pt x="46" y="99"/>
                </a:cubicBezTo>
                <a:cubicBezTo>
                  <a:pt x="50" y="107"/>
                  <a:pt x="59" y="112"/>
                  <a:pt x="69" y="112"/>
                </a:cubicBezTo>
                <a:cubicBezTo>
                  <a:pt x="76" y="112"/>
                  <a:pt x="83" y="110"/>
                  <a:pt x="88" y="105"/>
                </a:cubicBezTo>
                <a:cubicBezTo>
                  <a:pt x="93" y="112"/>
                  <a:pt x="102" y="116"/>
                  <a:pt x="111" y="116"/>
                </a:cubicBezTo>
                <a:cubicBezTo>
                  <a:pt x="122" y="116"/>
                  <a:pt x="132" y="111"/>
                  <a:pt x="137" y="102"/>
                </a:cubicBezTo>
                <a:cubicBezTo>
                  <a:pt x="142" y="109"/>
                  <a:pt x="150" y="114"/>
                  <a:pt x="160" y="114"/>
                </a:cubicBezTo>
                <a:cubicBezTo>
                  <a:pt x="174" y="114"/>
                  <a:pt x="185" y="103"/>
                  <a:pt x="186" y="90"/>
                </a:cubicBezTo>
                <a:cubicBezTo>
                  <a:pt x="189" y="92"/>
                  <a:pt x="193" y="93"/>
                  <a:pt x="197" y="93"/>
                </a:cubicBezTo>
                <a:cubicBezTo>
                  <a:pt x="208" y="93"/>
                  <a:pt x="217" y="85"/>
                  <a:pt x="217" y="74"/>
                </a:cubicBezTo>
                <a:cubicBezTo>
                  <a:pt x="217" y="63"/>
                  <a:pt x="208" y="55"/>
                  <a:pt x="197" y="5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4489826" y="1573311"/>
            <a:ext cx="1011368" cy="544399"/>
          </a:xfrm>
          <a:custGeom>
            <a:pathLst>
              <a:path extrusionOk="0" h="276" w="513">
                <a:moveTo>
                  <a:pt x="468" y="130"/>
                </a:moveTo>
                <a:cubicBezTo>
                  <a:pt x="460" y="130"/>
                  <a:pt x="453" y="132"/>
                  <a:pt x="446" y="135"/>
                </a:cubicBezTo>
                <a:cubicBezTo>
                  <a:pt x="446" y="134"/>
                  <a:pt x="446" y="133"/>
                  <a:pt x="446" y="132"/>
                </a:cubicBezTo>
                <a:cubicBezTo>
                  <a:pt x="446" y="91"/>
                  <a:pt x="413" y="58"/>
                  <a:pt x="372" y="58"/>
                </a:cubicBezTo>
                <a:cubicBezTo>
                  <a:pt x="369" y="58"/>
                  <a:pt x="366" y="58"/>
                  <a:pt x="364" y="58"/>
                </a:cubicBezTo>
                <a:cubicBezTo>
                  <a:pt x="358" y="25"/>
                  <a:pt x="330" y="0"/>
                  <a:pt x="295" y="0"/>
                </a:cubicBezTo>
                <a:cubicBezTo>
                  <a:pt x="262" y="0"/>
                  <a:pt x="234" y="24"/>
                  <a:pt x="227" y="55"/>
                </a:cubicBezTo>
                <a:cubicBezTo>
                  <a:pt x="223" y="54"/>
                  <a:pt x="218" y="53"/>
                  <a:pt x="214" y="53"/>
                </a:cubicBezTo>
                <a:cubicBezTo>
                  <a:pt x="195" y="53"/>
                  <a:pt x="179" y="66"/>
                  <a:pt x="174" y="83"/>
                </a:cubicBezTo>
                <a:cubicBezTo>
                  <a:pt x="169" y="84"/>
                  <a:pt x="164" y="86"/>
                  <a:pt x="159" y="89"/>
                </a:cubicBezTo>
                <a:cubicBezTo>
                  <a:pt x="152" y="77"/>
                  <a:pt x="139" y="70"/>
                  <a:pt x="125" y="70"/>
                </a:cubicBezTo>
                <a:cubicBezTo>
                  <a:pt x="103" y="70"/>
                  <a:pt x="84" y="88"/>
                  <a:pt x="84" y="111"/>
                </a:cubicBezTo>
                <a:cubicBezTo>
                  <a:pt x="84" y="112"/>
                  <a:pt x="84" y="114"/>
                  <a:pt x="85" y="116"/>
                </a:cubicBezTo>
                <a:cubicBezTo>
                  <a:pt x="74" y="121"/>
                  <a:pt x="65" y="130"/>
                  <a:pt x="59" y="141"/>
                </a:cubicBezTo>
                <a:cubicBezTo>
                  <a:pt x="54" y="138"/>
                  <a:pt x="48" y="137"/>
                  <a:pt x="41" y="137"/>
                </a:cubicBezTo>
                <a:cubicBezTo>
                  <a:pt x="19" y="137"/>
                  <a:pt x="0" y="155"/>
                  <a:pt x="0" y="178"/>
                </a:cubicBezTo>
                <a:cubicBezTo>
                  <a:pt x="0" y="200"/>
                  <a:pt x="18" y="218"/>
                  <a:pt x="41" y="218"/>
                </a:cubicBezTo>
                <a:cubicBezTo>
                  <a:pt x="46" y="235"/>
                  <a:pt x="61" y="247"/>
                  <a:pt x="80" y="247"/>
                </a:cubicBezTo>
                <a:cubicBezTo>
                  <a:pt x="91" y="247"/>
                  <a:pt x="101" y="243"/>
                  <a:pt x="108" y="235"/>
                </a:cubicBezTo>
                <a:cubicBezTo>
                  <a:pt x="120" y="254"/>
                  <a:pt x="140" y="266"/>
                  <a:pt x="163" y="266"/>
                </a:cubicBezTo>
                <a:cubicBezTo>
                  <a:pt x="181" y="266"/>
                  <a:pt x="196" y="260"/>
                  <a:pt x="208" y="249"/>
                </a:cubicBezTo>
                <a:cubicBezTo>
                  <a:pt x="221" y="265"/>
                  <a:pt x="241" y="276"/>
                  <a:pt x="264" y="276"/>
                </a:cubicBezTo>
                <a:cubicBezTo>
                  <a:pt x="290" y="276"/>
                  <a:pt x="313" y="262"/>
                  <a:pt x="326" y="241"/>
                </a:cubicBezTo>
                <a:cubicBezTo>
                  <a:pt x="337" y="259"/>
                  <a:pt x="356" y="271"/>
                  <a:pt x="379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9" y="218"/>
                  <a:pt x="458" y="221"/>
                  <a:pt x="468" y="221"/>
                </a:cubicBezTo>
                <a:cubicBezTo>
                  <a:pt x="493" y="221"/>
                  <a:pt x="513" y="200"/>
                  <a:pt x="513" y="175"/>
                </a:cubicBezTo>
                <a:cubicBezTo>
                  <a:pt x="513" y="150"/>
                  <a:pt x="493" y="130"/>
                  <a:pt x="468" y="13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6507270" y="2355837"/>
            <a:ext cx="427657" cy="231101"/>
          </a:xfrm>
          <a:custGeom>
            <a:pathLst>
              <a:path extrusionOk="0" h="117" w="217">
                <a:moveTo>
                  <a:pt x="198" y="55"/>
                </a:moveTo>
                <a:cubicBezTo>
                  <a:pt x="194" y="55"/>
                  <a:pt x="191" y="56"/>
                  <a:pt x="189" y="57"/>
                </a:cubicBezTo>
                <a:cubicBezTo>
                  <a:pt x="189" y="57"/>
                  <a:pt x="189" y="57"/>
                  <a:pt x="189" y="56"/>
                </a:cubicBezTo>
                <a:cubicBezTo>
                  <a:pt x="189" y="39"/>
                  <a:pt x="175" y="25"/>
                  <a:pt x="157" y="25"/>
                </a:cubicBezTo>
                <a:cubicBezTo>
                  <a:pt x="156" y="25"/>
                  <a:pt x="155" y="25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1" y="0"/>
                  <a:pt x="99" y="10"/>
                  <a:pt x="96" y="24"/>
                </a:cubicBezTo>
                <a:cubicBezTo>
                  <a:pt x="94" y="23"/>
                  <a:pt x="92" y="23"/>
                  <a:pt x="90" y="23"/>
                </a:cubicBezTo>
                <a:cubicBezTo>
                  <a:pt x="83" y="23"/>
                  <a:pt x="76" y="28"/>
                  <a:pt x="74" y="35"/>
                </a:cubicBezTo>
                <a:cubicBezTo>
                  <a:pt x="72" y="36"/>
                  <a:pt x="69" y="37"/>
                  <a:pt x="67" y="38"/>
                </a:cubicBezTo>
                <a:cubicBezTo>
                  <a:pt x="64" y="33"/>
                  <a:pt x="59" y="30"/>
                  <a:pt x="53" y="30"/>
                </a:cubicBezTo>
                <a:cubicBezTo>
                  <a:pt x="43" y="30"/>
                  <a:pt x="36" y="38"/>
                  <a:pt x="36" y="47"/>
                </a:cubicBezTo>
                <a:cubicBezTo>
                  <a:pt x="36" y="48"/>
                  <a:pt x="36" y="49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9"/>
                  <a:pt x="20" y="58"/>
                  <a:pt x="18" y="58"/>
                </a:cubicBezTo>
                <a:cubicBezTo>
                  <a:pt x="8" y="58"/>
                  <a:pt x="0" y="66"/>
                  <a:pt x="0" y="75"/>
                </a:cubicBezTo>
                <a:cubicBezTo>
                  <a:pt x="0" y="85"/>
                  <a:pt x="8" y="92"/>
                  <a:pt x="17" y="93"/>
                </a:cubicBezTo>
                <a:cubicBezTo>
                  <a:pt x="19" y="100"/>
                  <a:pt x="26" y="105"/>
                  <a:pt x="34" y="105"/>
                </a:cubicBezTo>
                <a:cubicBezTo>
                  <a:pt x="38" y="105"/>
                  <a:pt x="43" y="103"/>
                  <a:pt x="46" y="100"/>
                </a:cubicBezTo>
                <a:cubicBezTo>
                  <a:pt x="51" y="108"/>
                  <a:pt x="59" y="113"/>
                  <a:pt x="69" y="113"/>
                </a:cubicBezTo>
                <a:cubicBezTo>
                  <a:pt x="76" y="113"/>
                  <a:pt x="83" y="110"/>
                  <a:pt x="88" y="105"/>
                </a:cubicBezTo>
                <a:cubicBezTo>
                  <a:pt x="93" y="112"/>
                  <a:pt x="102" y="117"/>
                  <a:pt x="112" y="117"/>
                </a:cubicBezTo>
                <a:cubicBezTo>
                  <a:pt x="123" y="117"/>
                  <a:pt x="132" y="111"/>
                  <a:pt x="138" y="102"/>
                </a:cubicBezTo>
                <a:cubicBezTo>
                  <a:pt x="142" y="110"/>
                  <a:pt x="151" y="115"/>
                  <a:pt x="160" y="115"/>
                </a:cubicBezTo>
                <a:cubicBezTo>
                  <a:pt x="174" y="115"/>
                  <a:pt x="186" y="104"/>
                  <a:pt x="186" y="90"/>
                </a:cubicBezTo>
                <a:cubicBezTo>
                  <a:pt x="190" y="92"/>
                  <a:pt x="193" y="94"/>
                  <a:pt x="198" y="94"/>
                </a:cubicBezTo>
                <a:cubicBezTo>
                  <a:pt x="208" y="94"/>
                  <a:pt x="217" y="85"/>
                  <a:pt x="217" y="74"/>
                </a:cubicBezTo>
                <a:cubicBezTo>
                  <a:pt x="217" y="64"/>
                  <a:pt x="208" y="55"/>
                  <a:pt x="198" y="5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x="5501225" y="1122925"/>
            <a:ext cx="32961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0" spcFirstLastPara="1" rIns="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1"/>
              <a:buFont typeface="Calibri"/>
              <a:buNone/>
            </a:pPr>
            <a:r>
              <a:rPr b="1" lang="en-US" sz="2800">
                <a:latin typeface="Chelsea Market"/>
                <a:ea typeface="Chelsea Market"/>
                <a:cs typeface="Chelsea Market"/>
                <a:sym typeface="Chelsea Market"/>
              </a:rPr>
              <a:t>Where I’m From</a:t>
            </a:r>
            <a:endParaRPr b="1" sz="6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1"/>
              <a:buFont typeface="Calibri"/>
              <a:buNone/>
            </a:pPr>
            <a:r>
              <a:rPr b="1" lang="en-US" sz="1400">
                <a:latin typeface="Chelsea Market"/>
                <a:ea typeface="Chelsea Market"/>
                <a:cs typeface="Chelsea Market"/>
                <a:sym typeface="Chelsea Market"/>
              </a:rPr>
              <a:t>by </a:t>
            </a:r>
            <a:r>
              <a:rPr b="1" lang="en-US" sz="1400" u="sng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  <a:hlinkClick r:id="rId3"/>
              </a:rPr>
              <a:t>George Ella Lyon</a:t>
            </a:r>
            <a:endParaRPr b="1" sz="14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grpSp>
        <p:nvGrpSpPr>
          <p:cNvPr id="138" name="Shape 138"/>
          <p:cNvGrpSpPr/>
          <p:nvPr/>
        </p:nvGrpSpPr>
        <p:grpSpPr>
          <a:xfrm>
            <a:off x="1" y="2442241"/>
            <a:ext cx="9144000" cy="4415767"/>
            <a:chOff x="1" y="2442241"/>
            <a:chExt cx="9144000" cy="3587769"/>
          </a:xfrm>
        </p:grpSpPr>
        <p:grpSp>
          <p:nvGrpSpPr>
            <p:cNvPr id="139" name="Shape 139"/>
            <p:cNvGrpSpPr/>
            <p:nvPr/>
          </p:nvGrpSpPr>
          <p:grpSpPr>
            <a:xfrm>
              <a:off x="1" y="2442241"/>
              <a:ext cx="9144000" cy="3587763"/>
              <a:chOff x="1" y="2442241"/>
              <a:chExt cx="9144000" cy="3587763"/>
            </a:xfrm>
          </p:grpSpPr>
          <p:sp>
            <p:nvSpPr>
              <p:cNvPr id="140" name="Shape 140"/>
              <p:cNvSpPr/>
              <p:nvPr/>
            </p:nvSpPr>
            <p:spPr>
              <a:xfrm>
                <a:off x="1" y="2442241"/>
                <a:ext cx="9144000" cy="3587763"/>
              </a:xfrm>
              <a:custGeom>
                <a:pathLst>
                  <a:path extrusionOk="0" h="1818" w="4640">
                    <a:moveTo>
                      <a:pt x="0" y="791"/>
                    </a:moveTo>
                    <a:cubicBezTo>
                      <a:pt x="0" y="1818"/>
                      <a:pt x="0" y="1818"/>
                      <a:pt x="0" y="1818"/>
                    </a:cubicBezTo>
                    <a:cubicBezTo>
                      <a:pt x="4640" y="1818"/>
                      <a:pt x="4640" y="1818"/>
                      <a:pt x="4640" y="1818"/>
                    </a:cubicBezTo>
                    <a:cubicBezTo>
                      <a:pt x="4640" y="738"/>
                      <a:pt x="4640" y="738"/>
                      <a:pt x="4640" y="738"/>
                    </a:cubicBezTo>
                    <a:cubicBezTo>
                      <a:pt x="2640" y="0"/>
                      <a:pt x="855" y="465"/>
                      <a:pt x="0" y="79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Shape 141"/>
              <p:cNvSpPr/>
              <p:nvPr/>
            </p:nvSpPr>
            <p:spPr>
              <a:xfrm>
                <a:off x="1084943" y="3108639"/>
                <a:ext cx="5877265" cy="2915409"/>
              </a:xfrm>
              <a:custGeom>
                <a:pathLst>
                  <a:path extrusionOk="0" h="1468" w="2964">
                    <a:moveTo>
                      <a:pt x="2964" y="108"/>
                    </a:moveTo>
                    <a:cubicBezTo>
                      <a:pt x="2637" y="45"/>
                      <a:pt x="2320" y="11"/>
                      <a:pt x="2016" y="0"/>
                    </a:cubicBezTo>
                    <a:cubicBezTo>
                      <a:pt x="959" y="101"/>
                      <a:pt x="203" y="1154"/>
                      <a:pt x="0" y="1468"/>
                    </a:cubicBezTo>
                    <a:cubicBezTo>
                      <a:pt x="1459" y="1468"/>
                      <a:pt x="1459" y="1468"/>
                      <a:pt x="1459" y="1468"/>
                    </a:cubicBezTo>
                    <a:cubicBezTo>
                      <a:pt x="1761" y="402"/>
                      <a:pt x="2605" y="162"/>
                      <a:pt x="2964" y="10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2" name="Shape 142"/>
            <p:cNvSpPr/>
            <p:nvPr/>
          </p:nvSpPr>
          <p:spPr>
            <a:xfrm>
              <a:off x="2253848" y="3138420"/>
              <a:ext cx="3539459" cy="2891591"/>
            </a:xfrm>
            <a:custGeom>
              <a:pathLst>
                <a:path extrusionOk="0" h="1456" w="1785">
                  <a:moveTo>
                    <a:pt x="1785" y="14"/>
                  </a:moveTo>
                  <a:cubicBezTo>
                    <a:pt x="1691" y="3"/>
                    <a:pt x="1717" y="7"/>
                    <a:pt x="1625" y="0"/>
                  </a:cubicBezTo>
                  <a:cubicBezTo>
                    <a:pt x="1349" y="65"/>
                    <a:pt x="598" y="280"/>
                    <a:pt x="0" y="1456"/>
                  </a:cubicBezTo>
                  <a:cubicBezTo>
                    <a:pt x="190" y="1456"/>
                    <a:pt x="190" y="1456"/>
                    <a:pt x="190" y="1456"/>
                  </a:cubicBezTo>
                  <a:cubicBezTo>
                    <a:pt x="266" y="1304"/>
                    <a:pt x="654" y="261"/>
                    <a:pt x="1785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3" name="Shape 143"/>
          <p:cNvGrpSpPr/>
          <p:nvPr/>
        </p:nvGrpSpPr>
        <p:grpSpPr>
          <a:xfrm>
            <a:off x="8366369" y="3119602"/>
            <a:ext cx="684767" cy="1000746"/>
            <a:chOff x="1674813" y="2311400"/>
            <a:chExt cx="808175" cy="1181100"/>
          </a:xfrm>
        </p:grpSpPr>
        <p:sp>
          <p:nvSpPr>
            <p:cNvPr id="144" name="Shape 144"/>
            <p:cNvSpPr/>
            <p:nvPr/>
          </p:nvSpPr>
          <p:spPr>
            <a:xfrm>
              <a:off x="1996659" y="3060700"/>
              <a:ext cx="164345" cy="431800"/>
            </a:xfrm>
            <a:custGeom>
              <a:pathLst>
                <a:path extrusionOk="0" h="272" w="153">
                  <a:moveTo>
                    <a:pt x="0" y="272"/>
                  </a:moveTo>
                  <a:lnTo>
                    <a:pt x="153" y="272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744B1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5" name="Shape 145"/>
            <p:cNvGrpSpPr/>
            <p:nvPr/>
          </p:nvGrpSpPr>
          <p:grpSpPr>
            <a:xfrm>
              <a:off x="1674813" y="2311400"/>
              <a:ext cx="808175" cy="922350"/>
              <a:chOff x="1674813" y="2311400"/>
              <a:chExt cx="808175" cy="922350"/>
            </a:xfrm>
          </p:grpSpPr>
          <p:sp>
            <p:nvSpPr>
              <p:cNvPr id="146" name="Shape 146"/>
              <p:cNvSpPr/>
              <p:nvPr/>
            </p:nvSpPr>
            <p:spPr>
              <a:xfrm>
                <a:off x="1674813" y="2749550"/>
                <a:ext cx="487500" cy="484200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Shape 147"/>
              <p:cNvSpPr/>
              <p:nvPr/>
            </p:nvSpPr>
            <p:spPr>
              <a:xfrm>
                <a:off x="1843088" y="2593975"/>
                <a:ext cx="639900" cy="636600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1812925" y="2311400"/>
                <a:ext cx="547800" cy="544500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49" name="Shape 149"/>
          <p:cNvSpPr txBox="1"/>
          <p:nvPr/>
        </p:nvSpPr>
        <p:spPr>
          <a:xfrm>
            <a:off x="541425" y="199475"/>
            <a:ext cx="4540200" cy="6477900"/>
          </a:xfrm>
          <a:prstGeom prst="rect">
            <a:avLst/>
          </a:prstGeom>
          <a:solidFill>
            <a:srgbClr val="A6CB29">
              <a:alpha val="84230"/>
            </a:srgbClr>
          </a:solidFill>
          <a:ln cap="flat" cmpd="sng" w="76200">
            <a:solidFill>
              <a:srgbClr val="744B1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Chelsea Market"/>
                <a:ea typeface="Chelsea Market"/>
                <a:cs typeface="Chelsea Market"/>
                <a:sym typeface="Chelsea Market"/>
              </a:rPr>
              <a:t>Where I'm From</a:t>
            </a:r>
            <a:endParaRPr b="1"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45720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I am from clothespins,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from Clorox and carbon-tetrachloride.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I am from the dirt under the back porch.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(Black, glistening,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it tasted like beets.)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I am from the forsythia bush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the Dutch elm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whose long-gone limbs I remember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as if they were my own.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I'm from fudge and eyeglasses,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          from Imogene and Alafair.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I'm from the know-it-alls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          and the pass-it-ons,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from Perk up! and Pipe down!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I'm from He restoreth my soul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          with a cottonball lamb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          and ten verses I can say myself.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I'm from Artemus and Billie's Branch,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fried corn and strong coffee.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From the finger my grandfather lost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          to the auger,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the eye my father shut to keep his sight.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Under my bed was a dress box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spilling old pictures,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a sift of lost faces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to drift beneath my dreams. 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I am from those moments--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snapped before I budded --</a:t>
            </a:r>
            <a:b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latin typeface="Chelsea Market"/>
                <a:ea typeface="Chelsea Market"/>
                <a:cs typeface="Chelsea Market"/>
                <a:sym typeface="Chelsea Market"/>
              </a:rPr>
              <a:t>leaf-fall from the family tree.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grpSp>
        <p:nvGrpSpPr>
          <p:cNvPr id="150" name="Shape 150"/>
          <p:cNvGrpSpPr/>
          <p:nvPr/>
        </p:nvGrpSpPr>
        <p:grpSpPr>
          <a:xfrm>
            <a:off x="7277029" y="3514403"/>
            <a:ext cx="1174594" cy="2860723"/>
            <a:chOff x="8621163" y="2435091"/>
            <a:chExt cx="555600" cy="1128713"/>
          </a:xfrm>
        </p:grpSpPr>
        <p:grpSp>
          <p:nvGrpSpPr>
            <p:cNvPr id="151" name="Shape 151"/>
            <p:cNvGrpSpPr/>
            <p:nvPr/>
          </p:nvGrpSpPr>
          <p:grpSpPr>
            <a:xfrm>
              <a:off x="8621163" y="2435091"/>
              <a:ext cx="555600" cy="1128713"/>
              <a:chOff x="7827963" y="2216150"/>
              <a:chExt cx="555600" cy="1128713"/>
            </a:xfrm>
          </p:grpSpPr>
          <p:sp>
            <p:nvSpPr>
              <p:cNvPr id="152" name="Shape 152"/>
              <p:cNvSpPr/>
              <p:nvPr/>
            </p:nvSpPr>
            <p:spPr>
              <a:xfrm>
                <a:off x="8018463" y="2940050"/>
                <a:ext cx="176213" cy="404813"/>
              </a:xfrm>
              <a:custGeom>
                <a:pathLst>
                  <a:path extrusionOk="0" h="255" w="111">
                    <a:moveTo>
                      <a:pt x="34" y="0"/>
                    </a:moveTo>
                    <a:lnTo>
                      <a:pt x="0" y="255"/>
                    </a:lnTo>
                    <a:lnTo>
                      <a:pt x="111" y="255"/>
                    </a:lnTo>
                    <a:lnTo>
                      <a:pt x="111" y="18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Shape 153"/>
              <p:cNvSpPr/>
              <p:nvPr/>
            </p:nvSpPr>
            <p:spPr>
              <a:xfrm>
                <a:off x="7827963" y="2216150"/>
                <a:ext cx="555600" cy="938100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4" name="Shape 154"/>
            <p:cNvSpPr/>
            <p:nvPr/>
          </p:nvSpPr>
          <p:spPr>
            <a:xfrm>
              <a:off x="8680451" y="2697163"/>
              <a:ext cx="168600" cy="304800"/>
            </a:xfrm>
            <a:prstGeom prst="ellipse">
              <a:avLst/>
            </a:prstGeom>
            <a:solidFill>
              <a:schemeClr val="lt1">
                <a:alpha val="2078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8807631" y="2772744"/>
              <a:ext cx="45600" cy="96600"/>
            </a:xfrm>
            <a:prstGeom prst="ellipse">
              <a:avLst/>
            </a:prstGeom>
            <a:solidFill>
              <a:schemeClr val="lt1">
                <a:alpha val="3373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" name="Shape 156"/>
          <p:cNvGrpSpPr/>
          <p:nvPr/>
        </p:nvGrpSpPr>
        <p:grpSpPr>
          <a:xfrm>
            <a:off x="6012290" y="4532133"/>
            <a:ext cx="714724" cy="1000717"/>
            <a:chOff x="7827963" y="2216150"/>
            <a:chExt cx="555600" cy="1128713"/>
          </a:xfrm>
        </p:grpSpPr>
        <p:sp>
          <p:nvSpPr>
            <p:cNvPr id="157" name="Shape 157"/>
            <p:cNvSpPr/>
            <p:nvPr/>
          </p:nvSpPr>
          <p:spPr>
            <a:xfrm>
              <a:off x="8018463" y="2940050"/>
              <a:ext cx="176213" cy="404813"/>
            </a:xfrm>
            <a:custGeom>
              <a:pathLst>
                <a:path extrusionOk="0" h="255" w="111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744B1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7827963" y="2216150"/>
              <a:ext cx="555600" cy="938100"/>
            </a:xfrm>
            <a:prstGeom prst="ellipse">
              <a:avLst/>
            </a:prstGeom>
            <a:solidFill>
              <a:srgbClr val="46520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" name="Shape 159"/>
          <p:cNvGrpSpPr/>
          <p:nvPr/>
        </p:nvGrpSpPr>
        <p:grpSpPr>
          <a:xfrm>
            <a:off x="6518778" y="4922295"/>
            <a:ext cx="401365" cy="561986"/>
            <a:chOff x="7827963" y="2216150"/>
            <a:chExt cx="555600" cy="1128713"/>
          </a:xfrm>
        </p:grpSpPr>
        <p:sp>
          <p:nvSpPr>
            <p:cNvPr id="160" name="Shape 160"/>
            <p:cNvSpPr/>
            <p:nvPr/>
          </p:nvSpPr>
          <p:spPr>
            <a:xfrm>
              <a:off x="8018463" y="2940050"/>
              <a:ext cx="176213" cy="404813"/>
            </a:xfrm>
            <a:custGeom>
              <a:pathLst>
                <a:path extrusionOk="0" h="255" w="111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744B1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7827963" y="2216150"/>
              <a:ext cx="555600" cy="938100"/>
            </a:xfrm>
            <a:prstGeom prst="ellipse">
              <a:avLst/>
            </a:prstGeom>
            <a:solidFill>
              <a:srgbClr val="46520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62" name="Shape 16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80650" y="72675"/>
            <a:ext cx="470480" cy="44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2193520" y="2768892"/>
            <a:ext cx="1403287" cy="613492"/>
          </a:xfrm>
          <a:custGeom>
            <a:pathLst>
              <a:path extrusionOk="0" h="311" w="712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8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5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8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6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5403091" y="2820102"/>
            <a:ext cx="1403287" cy="611109"/>
          </a:xfrm>
          <a:custGeom>
            <a:pathLst>
              <a:path extrusionOk="0" h="310" w="712">
                <a:moveTo>
                  <a:pt x="704" y="310"/>
                </a:moveTo>
                <a:cubicBezTo>
                  <a:pt x="710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80" y="69"/>
                  <a:pt x="524" y="69"/>
                </a:cubicBezTo>
                <a:cubicBezTo>
                  <a:pt x="516" y="69"/>
                  <a:pt x="507" y="70"/>
                  <a:pt x="499" y="71"/>
                </a:cubicBezTo>
                <a:cubicBezTo>
                  <a:pt x="485" y="30"/>
                  <a:pt x="445" y="0"/>
                  <a:pt x="399" y="0"/>
                </a:cubicBezTo>
                <a:cubicBezTo>
                  <a:pt x="363" y="0"/>
                  <a:pt x="332" y="17"/>
                  <a:pt x="312" y="43"/>
                </a:cubicBezTo>
                <a:cubicBezTo>
                  <a:pt x="301" y="39"/>
                  <a:pt x="289" y="37"/>
                  <a:pt x="276" y="37"/>
                </a:cubicBezTo>
                <a:cubicBezTo>
                  <a:pt x="239" y="37"/>
                  <a:pt x="207" y="56"/>
                  <a:pt x="187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2" y="116"/>
                  <a:pt x="137" y="116"/>
                  <a:pt x="132" y="116"/>
                </a:cubicBezTo>
                <a:cubicBezTo>
                  <a:pt x="59" y="116"/>
                  <a:pt x="0" y="175"/>
                  <a:pt x="0" y="247"/>
                </a:cubicBezTo>
                <a:cubicBezTo>
                  <a:pt x="0" y="270"/>
                  <a:pt x="6" y="292"/>
                  <a:pt x="16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4439623" y="2811766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9"/>
                  <a:pt x="713" y="285"/>
                  <a:pt x="713" y="270"/>
                </a:cubicBezTo>
                <a:cubicBezTo>
                  <a:pt x="713" y="220"/>
                  <a:pt x="678" y="178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8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6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6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4936244" y="2630743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8"/>
                  <a:pt x="713" y="284"/>
                  <a:pt x="713" y="270"/>
                </a:cubicBezTo>
                <a:cubicBezTo>
                  <a:pt x="713" y="219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3" y="116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3148650" y="2796283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8"/>
                  <a:pt x="713" y="285"/>
                  <a:pt x="713" y="270"/>
                </a:cubicBezTo>
                <a:cubicBezTo>
                  <a:pt x="713" y="220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1296746" y="2762937"/>
            <a:ext cx="1403287" cy="613492"/>
          </a:xfrm>
          <a:custGeom>
            <a:pathLst>
              <a:path extrusionOk="0" h="311" w="712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7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6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7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5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6443968" y="2946341"/>
            <a:ext cx="1403287" cy="611109"/>
          </a:xfrm>
          <a:custGeom>
            <a:pathLst>
              <a:path extrusionOk="0" h="310" w="712">
                <a:moveTo>
                  <a:pt x="704" y="310"/>
                </a:moveTo>
                <a:cubicBezTo>
                  <a:pt x="709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79" y="69"/>
                  <a:pt x="524" y="69"/>
                </a:cubicBezTo>
                <a:cubicBezTo>
                  <a:pt x="515" y="69"/>
                  <a:pt x="507" y="70"/>
                  <a:pt x="499" y="71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1" y="17"/>
                  <a:pt x="312" y="43"/>
                </a:cubicBezTo>
                <a:cubicBezTo>
                  <a:pt x="301" y="39"/>
                  <a:pt x="288" y="37"/>
                  <a:pt x="276" y="37"/>
                </a:cubicBezTo>
                <a:cubicBezTo>
                  <a:pt x="239" y="37"/>
                  <a:pt x="206" y="56"/>
                  <a:pt x="187" y="85"/>
                </a:cubicBezTo>
                <a:cubicBezTo>
                  <a:pt x="171" y="92"/>
                  <a:pt x="158" y="103"/>
                  <a:pt x="147" y="117"/>
                </a:cubicBezTo>
                <a:cubicBezTo>
                  <a:pt x="142" y="116"/>
                  <a:pt x="137" y="116"/>
                  <a:pt x="131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0"/>
                  <a:pt x="5" y="292"/>
                  <a:pt x="15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1493249" y="1256421"/>
            <a:ext cx="1011368" cy="544400"/>
          </a:xfrm>
          <a:custGeom>
            <a:pathLst>
              <a:path extrusionOk="0" h="276" w="513">
                <a:moveTo>
                  <a:pt x="467" y="130"/>
                </a:moveTo>
                <a:cubicBezTo>
                  <a:pt x="459" y="130"/>
                  <a:pt x="452" y="132"/>
                  <a:pt x="445" y="135"/>
                </a:cubicBezTo>
                <a:cubicBezTo>
                  <a:pt x="445" y="134"/>
                  <a:pt x="445" y="133"/>
                  <a:pt x="445" y="132"/>
                </a:cubicBezTo>
                <a:cubicBezTo>
                  <a:pt x="445" y="91"/>
                  <a:pt x="412" y="58"/>
                  <a:pt x="371" y="58"/>
                </a:cubicBezTo>
                <a:cubicBezTo>
                  <a:pt x="368" y="58"/>
                  <a:pt x="366" y="58"/>
                  <a:pt x="363" y="58"/>
                </a:cubicBezTo>
                <a:cubicBezTo>
                  <a:pt x="357" y="25"/>
                  <a:pt x="329" y="0"/>
                  <a:pt x="294" y="0"/>
                </a:cubicBezTo>
                <a:cubicBezTo>
                  <a:pt x="261" y="0"/>
                  <a:pt x="233" y="24"/>
                  <a:pt x="226" y="55"/>
                </a:cubicBezTo>
                <a:cubicBezTo>
                  <a:pt x="222" y="54"/>
                  <a:pt x="218" y="53"/>
                  <a:pt x="213" y="53"/>
                </a:cubicBezTo>
                <a:cubicBezTo>
                  <a:pt x="194" y="53"/>
                  <a:pt x="179" y="66"/>
                  <a:pt x="174" y="83"/>
                </a:cubicBezTo>
                <a:cubicBezTo>
                  <a:pt x="168" y="84"/>
                  <a:pt x="163" y="86"/>
                  <a:pt x="159" y="88"/>
                </a:cubicBezTo>
                <a:cubicBezTo>
                  <a:pt x="151" y="77"/>
                  <a:pt x="139" y="70"/>
                  <a:pt x="124" y="70"/>
                </a:cubicBezTo>
                <a:cubicBezTo>
                  <a:pt x="102" y="70"/>
                  <a:pt x="84" y="88"/>
                  <a:pt x="84" y="111"/>
                </a:cubicBezTo>
                <a:cubicBezTo>
                  <a:pt x="84" y="112"/>
                  <a:pt x="84" y="114"/>
                  <a:pt x="84" y="116"/>
                </a:cubicBezTo>
                <a:cubicBezTo>
                  <a:pt x="73" y="121"/>
                  <a:pt x="64" y="130"/>
                  <a:pt x="58" y="141"/>
                </a:cubicBezTo>
                <a:cubicBezTo>
                  <a:pt x="53" y="138"/>
                  <a:pt x="47" y="137"/>
                  <a:pt x="40" y="137"/>
                </a:cubicBezTo>
                <a:cubicBezTo>
                  <a:pt x="18" y="137"/>
                  <a:pt x="0" y="155"/>
                  <a:pt x="0" y="178"/>
                </a:cubicBezTo>
                <a:cubicBezTo>
                  <a:pt x="0" y="200"/>
                  <a:pt x="18" y="218"/>
                  <a:pt x="40" y="218"/>
                </a:cubicBezTo>
                <a:cubicBezTo>
                  <a:pt x="45" y="235"/>
                  <a:pt x="60" y="247"/>
                  <a:pt x="79" y="247"/>
                </a:cubicBezTo>
                <a:cubicBezTo>
                  <a:pt x="90" y="247"/>
                  <a:pt x="100" y="243"/>
                  <a:pt x="107" y="235"/>
                </a:cubicBezTo>
                <a:cubicBezTo>
                  <a:pt x="119" y="254"/>
                  <a:pt x="139" y="266"/>
                  <a:pt x="163" y="266"/>
                </a:cubicBezTo>
                <a:cubicBezTo>
                  <a:pt x="180" y="266"/>
                  <a:pt x="195" y="260"/>
                  <a:pt x="207" y="249"/>
                </a:cubicBezTo>
                <a:cubicBezTo>
                  <a:pt x="220" y="265"/>
                  <a:pt x="240" y="276"/>
                  <a:pt x="263" y="276"/>
                </a:cubicBezTo>
                <a:cubicBezTo>
                  <a:pt x="289" y="276"/>
                  <a:pt x="312" y="262"/>
                  <a:pt x="325" y="241"/>
                </a:cubicBezTo>
                <a:cubicBezTo>
                  <a:pt x="336" y="259"/>
                  <a:pt x="356" y="271"/>
                  <a:pt x="378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8" y="218"/>
                  <a:pt x="457" y="221"/>
                  <a:pt x="467" y="221"/>
                </a:cubicBezTo>
                <a:cubicBezTo>
                  <a:pt x="492" y="221"/>
                  <a:pt x="513" y="200"/>
                  <a:pt x="513" y="175"/>
                </a:cubicBezTo>
                <a:cubicBezTo>
                  <a:pt x="513" y="150"/>
                  <a:pt x="492" y="130"/>
                  <a:pt x="467" y="13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3509504" y="2128268"/>
            <a:ext cx="427657" cy="228719"/>
          </a:xfrm>
          <a:custGeom>
            <a:pathLst>
              <a:path extrusionOk="0" h="116" w="217">
                <a:moveTo>
                  <a:pt x="197" y="55"/>
                </a:moveTo>
                <a:cubicBezTo>
                  <a:pt x="194" y="55"/>
                  <a:pt x="191" y="56"/>
                  <a:pt x="188" y="57"/>
                </a:cubicBezTo>
                <a:cubicBezTo>
                  <a:pt x="188" y="57"/>
                  <a:pt x="188" y="56"/>
                  <a:pt x="188" y="56"/>
                </a:cubicBezTo>
                <a:cubicBezTo>
                  <a:pt x="188" y="38"/>
                  <a:pt x="174" y="24"/>
                  <a:pt x="157" y="24"/>
                </a:cubicBezTo>
                <a:cubicBezTo>
                  <a:pt x="156" y="24"/>
                  <a:pt x="155" y="24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0" y="0"/>
                  <a:pt x="99" y="10"/>
                  <a:pt x="96" y="23"/>
                </a:cubicBezTo>
                <a:cubicBezTo>
                  <a:pt x="94" y="23"/>
                  <a:pt x="92" y="22"/>
                  <a:pt x="90" y="22"/>
                </a:cubicBezTo>
                <a:cubicBezTo>
                  <a:pt x="82" y="22"/>
                  <a:pt x="76" y="28"/>
                  <a:pt x="74" y="35"/>
                </a:cubicBezTo>
                <a:cubicBezTo>
                  <a:pt x="71" y="35"/>
                  <a:pt x="69" y="36"/>
                  <a:pt x="67" y="37"/>
                </a:cubicBezTo>
                <a:cubicBezTo>
                  <a:pt x="64" y="33"/>
                  <a:pt x="59" y="29"/>
                  <a:pt x="53" y="29"/>
                </a:cubicBezTo>
                <a:cubicBezTo>
                  <a:pt x="43" y="29"/>
                  <a:pt x="36" y="37"/>
                  <a:pt x="36" y="47"/>
                </a:cubicBezTo>
                <a:cubicBezTo>
                  <a:pt x="36" y="47"/>
                  <a:pt x="36" y="48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8"/>
                  <a:pt x="20" y="58"/>
                  <a:pt x="17" y="58"/>
                </a:cubicBezTo>
                <a:cubicBezTo>
                  <a:pt x="8" y="58"/>
                  <a:pt x="0" y="65"/>
                  <a:pt x="0" y="75"/>
                </a:cubicBezTo>
                <a:cubicBezTo>
                  <a:pt x="0" y="84"/>
                  <a:pt x="8" y="92"/>
                  <a:pt x="17" y="92"/>
                </a:cubicBezTo>
                <a:cubicBezTo>
                  <a:pt x="19" y="99"/>
                  <a:pt x="26" y="104"/>
                  <a:pt x="34" y="104"/>
                </a:cubicBezTo>
                <a:cubicBezTo>
                  <a:pt x="38" y="104"/>
                  <a:pt x="43" y="102"/>
                  <a:pt x="46" y="99"/>
                </a:cubicBezTo>
                <a:cubicBezTo>
                  <a:pt x="50" y="107"/>
                  <a:pt x="59" y="112"/>
                  <a:pt x="69" y="112"/>
                </a:cubicBezTo>
                <a:cubicBezTo>
                  <a:pt x="76" y="112"/>
                  <a:pt x="83" y="110"/>
                  <a:pt x="88" y="105"/>
                </a:cubicBezTo>
                <a:cubicBezTo>
                  <a:pt x="93" y="112"/>
                  <a:pt x="102" y="116"/>
                  <a:pt x="111" y="116"/>
                </a:cubicBezTo>
                <a:cubicBezTo>
                  <a:pt x="122" y="116"/>
                  <a:pt x="132" y="111"/>
                  <a:pt x="137" y="102"/>
                </a:cubicBezTo>
                <a:cubicBezTo>
                  <a:pt x="142" y="109"/>
                  <a:pt x="150" y="114"/>
                  <a:pt x="160" y="114"/>
                </a:cubicBezTo>
                <a:cubicBezTo>
                  <a:pt x="174" y="114"/>
                  <a:pt x="185" y="103"/>
                  <a:pt x="186" y="90"/>
                </a:cubicBezTo>
                <a:cubicBezTo>
                  <a:pt x="189" y="92"/>
                  <a:pt x="193" y="93"/>
                  <a:pt x="197" y="93"/>
                </a:cubicBezTo>
                <a:cubicBezTo>
                  <a:pt x="208" y="93"/>
                  <a:pt x="217" y="85"/>
                  <a:pt x="217" y="74"/>
                </a:cubicBezTo>
                <a:cubicBezTo>
                  <a:pt x="217" y="63"/>
                  <a:pt x="208" y="55"/>
                  <a:pt x="197" y="5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4701629" y="1132564"/>
            <a:ext cx="1011368" cy="544400"/>
          </a:xfrm>
          <a:custGeom>
            <a:pathLst>
              <a:path extrusionOk="0" h="276" w="513">
                <a:moveTo>
                  <a:pt x="468" y="130"/>
                </a:moveTo>
                <a:cubicBezTo>
                  <a:pt x="460" y="130"/>
                  <a:pt x="453" y="132"/>
                  <a:pt x="446" y="135"/>
                </a:cubicBezTo>
                <a:cubicBezTo>
                  <a:pt x="446" y="134"/>
                  <a:pt x="446" y="133"/>
                  <a:pt x="446" y="132"/>
                </a:cubicBezTo>
                <a:cubicBezTo>
                  <a:pt x="446" y="91"/>
                  <a:pt x="413" y="58"/>
                  <a:pt x="372" y="58"/>
                </a:cubicBezTo>
                <a:cubicBezTo>
                  <a:pt x="369" y="58"/>
                  <a:pt x="366" y="58"/>
                  <a:pt x="364" y="58"/>
                </a:cubicBezTo>
                <a:cubicBezTo>
                  <a:pt x="358" y="25"/>
                  <a:pt x="330" y="0"/>
                  <a:pt x="295" y="0"/>
                </a:cubicBezTo>
                <a:cubicBezTo>
                  <a:pt x="262" y="0"/>
                  <a:pt x="234" y="24"/>
                  <a:pt x="227" y="55"/>
                </a:cubicBezTo>
                <a:cubicBezTo>
                  <a:pt x="223" y="54"/>
                  <a:pt x="218" y="53"/>
                  <a:pt x="214" y="53"/>
                </a:cubicBezTo>
                <a:cubicBezTo>
                  <a:pt x="195" y="53"/>
                  <a:pt x="179" y="66"/>
                  <a:pt x="174" y="83"/>
                </a:cubicBezTo>
                <a:cubicBezTo>
                  <a:pt x="169" y="84"/>
                  <a:pt x="164" y="86"/>
                  <a:pt x="159" y="89"/>
                </a:cubicBezTo>
                <a:cubicBezTo>
                  <a:pt x="152" y="77"/>
                  <a:pt x="139" y="70"/>
                  <a:pt x="125" y="70"/>
                </a:cubicBezTo>
                <a:cubicBezTo>
                  <a:pt x="103" y="70"/>
                  <a:pt x="84" y="88"/>
                  <a:pt x="84" y="111"/>
                </a:cubicBezTo>
                <a:cubicBezTo>
                  <a:pt x="84" y="112"/>
                  <a:pt x="84" y="114"/>
                  <a:pt x="85" y="116"/>
                </a:cubicBezTo>
                <a:cubicBezTo>
                  <a:pt x="74" y="121"/>
                  <a:pt x="65" y="130"/>
                  <a:pt x="59" y="141"/>
                </a:cubicBezTo>
                <a:cubicBezTo>
                  <a:pt x="54" y="138"/>
                  <a:pt x="48" y="137"/>
                  <a:pt x="41" y="137"/>
                </a:cubicBezTo>
                <a:cubicBezTo>
                  <a:pt x="19" y="137"/>
                  <a:pt x="0" y="155"/>
                  <a:pt x="0" y="178"/>
                </a:cubicBezTo>
                <a:cubicBezTo>
                  <a:pt x="0" y="200"/>
                  <a:pt x="18" y="218"/>
                  <a:pt x="41" y="218"/>
                </a:cubicBezTo>
                <a:cubicBezTo>
                  <a:pt x="46" y="235"/>
                  <a:pt x="61" y="247"/>
                  <a:pt x="80" y="247"/>
                </a:cubicBezTo>
                <a:cubicBezTo>
                  <a:pt x="91" y="247"/>
                  <a:pt x="101" y="243"/>
                  <a:pt x="108" y="235"/>
                </a:cubicBezTo>
                <a:cubicBezTo>
                  <a:pt x="120" y="254"/>
                  <a:pt x="140" y="266"/>
                  <a:pt x="163" y="266"/>
                </a:cubicBezTo>
                <a:cubicBezTo>
                  <a:pt x="181" y="266"/>
                  <a:pt x="196" y="260"/>
                  <a:pt x="208" y="249"/>
                </a:cubicBezTo>
                <a:cubicBezTo>
                  <a:pt x="221" y="265"/>
                  <a:pt x="241" y="276"/>
                  <a:pt x="264" y="276"/>
                </a:cubicBezTo>
                <a:cubicBezTo>
                  <a:pt x="290" y="276"/>
                  <a:pt x="313" y="262"/>
                  <a:pt x="326" y="241"/>
                </a:cubicBezTo>
                <a:cubicBezTo>
                  <a:pt x="337" y="259"/>
                  <a:pt x="356" y="271"/>
                  <a:pt x="379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9" y="218"/>
                  <a:pt x="458" y="221"/>
                  <a:pt x="468" y="221"/>
                </a:cubicBezTo>
                <a:cubicBezTo>
                  <a:pt x="493" y="221"/>
                  <a:pt x="513" y="200"/>
                  <a:pt x="513" y="175"/>
                </a:cubicBezTo>
                <a:cubicBezTo>
                  <a:pt x="513" y="150"/>
                  <a:pt x="493" y="130"/>
                  <a:pt x="468" y="13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6719073" y="1915090"/>
            <a:ext cx="427657" cy="231101"/>
          </a:xfrm>
          <a:custGeom>
            <a:pathLst>
              <a:path extrusionOk="0" h="117" w="217">
                <a:moveTo>
                  <a:pt x="198" y="55"/>
                </a:moveTo>
                <a:cubicBezTo>
                  <a:pt x="194" y="55"/>
                  <a:pt x="191" y="56"/>
                  <a:pt x="189" y="57"/>
                </a:cubicBezTo>
                <a:cubicBezTo>
                  <a:pt x="189" y="57"/>
                  <a:pt x="189" y="57"/>
                  <a:pt x="189" y="56"/>
                </a:cubicBezTo>
                <a:cubicBezTo>
                  <a:pt x="189" y="39"/>
                  <a:pt x="175" y="25"/>
                  <a:pt x="157" y="25"/>
                </a:cubicBezTo>
                <a:cubicBezTo>
                  <a:pt x="156" y="25"/>
                  <a:pt x="155" y="25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1" y="0"/>
                  <a:pt x="99" y="10"/>
                  <a:pt x="96" y="24"/>
                </a:cubicBezTo>
                <a:cubicBezTo>
                  <a:pt x="94" y="23"/>
                  <a:pt x="92" y="23"/>
                  <a:pt x="90" y="23"/>
                </a:cubicBezTo>
                <a:cubicBezTo>
                  <a:pt x="83" y="23"/>
                  <a:pt x="76" y="28"/>
                  <a:pt x="74" y="35"/>
                </a:cubicBezTo>
                <a:cubicBezTo>
                  <a:pt x="72" y="36"/>
                  <a:pt x="69" y="37"/>
                  <a:pt x="67" y="38"/>
                </a:cubicBezTo>
                <a:cubicBezTo>
                  <a:pt x="64" y="33"/>
                  <a:pt x="59" y="30"/>
                  <a:pt x="53" y="30"/>
                </a:cubicBezTo>
                <a:cubicBezTo>
                  <a:pt x="43" y="30"/>
                  <a:pt x="36" y="38"/>
                  <a:pt x="36" y="47"/>
                </a:cubicBezTo>
                <a:cubicBezTo>
                  <a:pt x="36" y="48"/>
                  <a:pt x="36" y="49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9"/>
                  <a:pt x="20" y="58"/>
                  <a:pt x="18" y="58"/>
                </a:cubicBezTo>
                <a:cubicBezTo>
                  <a:pt x="8" y="58"/>
                  <a:pt x="0" y="66"/>
                  <a:pt x="0" y="75"/>
                </a:cubicBezTo>
                <a:cubicBezTo>
                  <a:pt x="0" y="85"/>
                  <a:pt x="8" y="92"/>
                  <a:pt x="17" y="93"/>
                </a:cubicBezTo>
                <a:cubicBezTo>
                  <a:pt x="19" y="100"/>
                  <a:pt x="26" y="105"/>
                  <a:pt x="34" y="105"/>
                </a:cubicBezTo>
                <a:cubicBezTo>
                  <a:pt x="38" y="105"/>
                  <a:pt x="43" y="103"/>
                  <a:pt x="46" y="100"/>
                </a:cubicBezTo>
                <a:cubicBezTo>
                  <a:pt x="51" y="108"/>
                  <a:pt x="59" y="113"/>
                  <a:pt x="69" y="113"/>
                </a:cubicBezTo>
                <a:cubicBezTo>
                  <a:pt x="76" y="113"/>
                  <a:pt x="83" y="110"/>
                  <a:pt x="88" y="105"/>
                </a:cubicBezTo>
                <a:cubicBezTo>
                  <a:pt x="93" y="112"/>
                  <a:pt x="102" y="117"/>
                  <a:pt x="112" y="117"/>
                </a:cubicBezTo>
                <a:cubicBezTo>
                  <a:pt x="123" y="117"/>
                  <a:pt x="132" y="111"/>
                  <a:pt x="138" y="102"/>
                </a:cubicBezTo>
                <a:cubicBezTo>
                  <a:pt x="142" y="110"/>
                  <a:pt x="151" y="115"/>
                  <a:pt x="160" y="115"/>
                </a:cubicBezTo>
                <a:cubicBezTo>
                  <a:pt x="174" y="115"/>
                  <a:pt x="186" y="104"/>
                  <a:pt x="186" y="90"/>
                </a:cubicBezTo>
                <a:cubicBezTo>
                  <a:pt x="190" y="92"/>
                  <a:pt x="193" y="94"/>
                  <a:pt x="198" y="94"/>
                </a:cubicBezTo>
                <a:cubicBezTo>
                  <a:pt x="208" y="94"/>
                  <a:pt x="217" y="85"/>
                  <a:pt x="217" y="74"/>
                </a:cubicBezTo>
                <a:cubicBezTo>
                  <a:pt x="217" y="64"/>
                  <a:pt x="208" y="55"/>
                  <a:pt x="198" y="5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2035308" y="2648938"/>
            <a:ext cx="5846301" cy="1227855"/>
          </a:xfrm>
          <a:custGeom>
            <a:pathLst>
              <a:path extrusionOk="0" h="1031" w="4909">
                <a:moveTo>
                  <a:pt x="2626" y="1031"/>
                </a:moveTo>
                <a:lnTo>
                  <a:pt x="0" y="695"/>
                </a:lnTo>
                <a:lnTo>
                  <a:pt x="0" y="531"/>
                </a:lnTo>
                <a:lnTo>
                  <a:pt x="47" y="531"/>
                </a:lnTo>
                <a:lnTo>
                  <a:pt x="47" y="503"/>
                </a:lnTo>
                <a:lnTo>
                  <a:pt x="128" y="503"/>
                </a:lnTo>
                <a:lnTo>
                  <a:pt x="128" y="541"/>
                </a:lnTo>
                <a:lnTo>
                  <a:pt x="150" y="541"/>
                </a:lnTo>
                <a:lnTo>
                  <a:pt x="150" y="516"/>
                </a:lnTo>
                <a:lnTo>
                  <a:pt x="187" y="516"/>
                </a:lnTo>
                <a:lnTo>
                  <a:pt x="187" y="560"/>
                </a:lnTo>
                <a:lnTo>
                  <a:pt x="275" y="560"/>
                </a:lnTo>
                <a:lnTo>
                  <a:pt x="275" y="588"/>
                </a:lnTo>
                <a:lnTo>
                  <a:pt x="378" y="588"/>
                </a:lnTo>
                <a:lnTo>
                  <a:pt x="378" y="490"/>
                </a:lnTo>
                <a:lnTo>
                  <a:pt x="437" y="490"/>
                </a:lnTo>
                <a:lnTo>
                  <a:pt x="437" y="465"/>
                </a:lnTo>
                <a:lnTo>
                  <a:pt x="503" y="465"/>
                </a:lnTo>
                <a:lnTo>
                  <a:pt x="503" y="443"/>
                </a:lnTo>
                <a:lnTo>
                  <a:pt x="552" y="443"/>
                </a:lnTo>
                <a:lnTo>
                  <a:pt x="552" y="462"/>
                </a:lnTo>
                <a:lnTo>
                  <a:pt x="624" y="462"/>
                </a:lnTo>
                <a:lnTo>
                  <a:pt x="624" y="475"/>
                </a:lnTo>
                <a:lnTo>
                  <a:pt x="674" y="475"/>
                </a:lnTo>
                <a:lnTo>
                  <a:pt x="674" y="500"/>
                </a:lnTo>
                <a:lnTo>
                  <a:pt x="690" y="500"/>
                </a:lnTo>
                <a:lnTo>
                  <a:pt x="690" y="462"/>
                </a:lnTo>
                <a:lnTo>
                  <a:pt x="802" y="462"/>
                </a:lnTo>
                <a:lnTo>
                  <a:pt x="802" y="490"/>
                </a:lnTo>
                <a:lnTo>
                  <a:pt x="933" y="490"/>
                </a:lnTo>
                <a:lnTo>
                  <a:pt x="933" y="101"/>
                </a:lnTo>
                <a:lnTo>
                  <a:pt x="999" y="101"/>
                </a:lnTo>
                <a:lnTo>
                  <a:pt x="999" y="91"/>
                </a:lnTo>
                <a:lnTo>
                  <a:pt x="1018" y="91"/>
                </a:lnTo>
                <a:lnTo>
                  <a:pt x="1018" y="126"/>
                </a:lnTo>
                <a:lnTo>
                  <a:pt x="1055" y="126"/>
                </a:lnTo>
                <a:lnTo>
                  <a:pt x="1055" y="91"/>
                </a:lnTo>
                <a:lnTo>
                  <a:pt x="1068" y="91"/>
                </a:lnTo>
                <a:lnTo>
                  <a:pt x="1068" y="79"/>
                </a:lnTo>
                <a:lnTo>
                  <a:pt x="1102" y="79"/>
                </a:lnTo>
                <a:lnTo>
                  <a:pt x="1102" y="91"/>
                </a:lnTo>
                <a:lnTo>
                  <a:pt x="1140" y="91"/>
                </a:lnTo>
                <a:lnTo>
                  <a:pt x="1140" y="157"/>
                </a:lnTo>
                <a:lnTo>
                  <a:pt x="1165" y="157"/>
                </a:lnTo>
                <a:lnTo>
                  <a:pt x="1165" y="440"/>
                </a:lnTo>
                <a:lnTo>
                  <a:pt x="1196" y="440"/>
                </a:lnTo>
                <a:lnTo>
                  <a:pt x="1196" y="399"/>
                </a:lnTo>
                <a:lnTo>
                  <a:pt x="1215" y="399"/>
                </a:lnTo>
                <a:lnTo>
                  <a:pt x="1215" y="374"/>
                </a:lnTo>
                <a:lnTo>
                  <a:pt x="1324" y="374"/>
                </a:lnTo>
                <a:lnTo>
                  <a:pt x="1324" y="302"/>
                </a:lnTo>
                <a:lnTo>
                  <a:pt x="1343" y="302"/>
                </a:lnTo>
                <a:lnTo>
                  <a:pt x="1343" y="270"/>
                </a:lnTo>
                <a:lnTo>
                  <a:pt x="1427" y="270"/>
                </a:lnTo>
                <a:lnTo>
                  <a:pt x="1427" y="299"/>
                </a:lnTo>
                <a:lnTo>
                  <a:pt x="1449" y="299"/>
                </a:lnTo>
                <a:lnTo>
                  <a:pt x="1449" y="318"/>
                </a:lnTo>
                <a:lnTo>
                  <a:pt x="1480" y="318"/>
                </a:lnTo>
                <a:lnTo>
                  <a:pt x="1480" y="506"/>
                </a:lnTo>
                <a:lnTo>
                  <a:pt x="1505" y="506"/>
                </a:lnTo>
                <a:lnTo>
                  <a:pt x="1505" y="547"/>
                </a:lnTo>
                <a:lnTo>
                  <a:pt x="1521" y="547"/>
                </a:lnTo>
                <a:lnTo>
                  <a:pt x="1521" y="299"/>
                </a:lnTo>
                <a:lnTo>
                  <a:pt x="1552" y="299"/>
                </a:lnTo>
                <a:lnTo>
                  <a:pt x="1552" y="273"/>
                </a:lnTo>
                <a:lnTo>
                  <a:pt x="1689" y="273"/>
                </a:lnTo>
                <a:lnTo>
                  <a:pt x="1689" y="292"/>
                </a:lnTo>
                <a:lnTo>
                  <a:pt x="1724" y="292"/>
                </a:lnTo>
                <a:lnTo>
                  <a:pt x="1724" y="264"/>
                </a:lnTo>
                <a:lnTo>
                  <a:pt x="1736" y="264"/>
                </a:lnTo>
                <a:lnTo>
                  <a:pt x="1736" y="207"/>
                </a:lnTo>
                <a:lnTo>
                  <a:pt x="1842" y="207"/>
                </a:lnTo>
                <a:lnTo>
                  <a:pt x="1842" y="248"/>
                </a:lnTo>
                <a:lnTo>
                  <a:pt x="1855" y="248"/>
                </a:lnTo>
                <a:lnTo>
                  <a:pt x="1855" y="270"/>
                </a:lnTo>
                <a:lnTo>
                  <a:pt x="1883" y="270"/>
                </a:lnTo>
                <a:lnTo>
                  <a:pt x="1883" y="220"/>
                </a:lnTo>
                <a:lnTo>
                  <a:pt x="1892" y="220"/>
                </a:lnTo>
                <a:lnTo>
                  <a:pt x="1892" y="132"/>
                </a:lnTo>
                <a:lnTo>
                  <a:pt x="1970" y="132"/>
                </a:lnTo>
                <a:lnTo>
                  <a:pt x="1970" y="0"/>
                </a:lnTo>
                <a:lnTo>
                  <a:pt x="2139" y="0"/>
                </a:lnTo>
                <a:lnTo>
                  <a:pt x="2139" y="273"/>
                </a:lnTo>
                <a:lnTo>
                  <a:pt x="2167" y="273"/>
                </a:lnTo>
                <a:lnTo>
                  <a:pt x="2167" y="239"/>
                </a:lnTo>
                <a:lnTo>
                  <a:pt x="2179" y="239"/>
                </a:lnTo>
                <a:lnTo>
                  <a:pt x="2179" y="204"/>
                </a:lnTo>
                <a:lnTo>
                  <a:pt x="2217" y="204"/>
                </a:lnTo>
                <a:lnTo>
                  <a:pt x="2217" y="157"/>
                </a:lnTo>
                <a:lnTo>
                  <a:pt x="2245" y="157"/>
                </a:lnTo>
                <a:lnTo>
                  <a:pt x="2245" y="110"/>
                </a:lnTo>
                <a:lnTo>
                  <a:pt x="2261" y="110"/>
                </a:lnTo>
                <a:lnTo>
                  <a:pt x="2261" y="88"/>
                </a:lnTo>
                <a:lnTo>
                  <a:pt x="2286" y="88"/>
                </a:lnTo>
                <a:lnTo>
                  <a:pt x="2286" y="63"/>
                </a:lnTo>
                <a:lnTo>
                  <a:pt x="2323" y="63"/>
                </a:lnTo>
                <a:lnTo>
                  <a:pt x="2323" y="88"/>
                </a:lnTo>
                <a:lnTo>
                  <a:pt x="2351" y="88"/>
                </a:lnTo>
                <a:lnTo>
                  <a:pt x="2351" y="104"/>
                </a:lnTo>
                <a:lnTo>
                  <a:pt x="2376" y="104"/>
                </a:lnTo>
                <a:lnTo>
                  <a:pt x="2376" y="154"/>
                </a:lnTo>
                <a:lnTo>
                  <a:pt x="2401" y="154"/>
                </a:lnTo>
                <a:lnTo>
                  <a:pt x="2401" y="233"/>
                </a:lnTo>
                <a:lnTo>
                  <a:pt x="2532" y="233"/>
                </a:lnTo>
                <a:lnTo>
                  <a:pt x="2532" y="245"/>
                </a:lnTo>
                <a:lnTo>
                  <a:pt x="2560" y="245"/>
                </a:lnTo>
                <a:lnTo>
                  <a:pt x="2560" y="220"/>
                </a:lnTo>
                <a:lnTo>
                  <a:pt x="2576" y="220"/>
                </a:lnTo>
                <a:lnTo>
                  <a:pt x="2576" y="195"/>
                </a:lnTo>
                <a:lnTo>
                  <a:pt x="2679" y="195"/>
                </a:lnTo>
                <a:lnTo>
                  <a:pt x="2679" y="220"/>
                </a:lnTo>
                <a:lnTo>
                  <a:pt x="2701" y="220"/>
                </a:lnTo>
                <a:lnTo>
                  <a:pt x="2701" y="453"/>
                </a:lnTo>
                <a:lnTo>
                  <a:pt x="2713" y="453"/>
                </a:lnTo>
                <a:lnTo>
                  <a:pt x="2713" y="412"/>
                </a:lnTo>
                <a:lnTo>
                  <a:pt x="2795" y="412"/>
                </a:lnTo>
                <a:lnTo>
                  <a:pt x="2795" y="236"/>
                </a:lnTo>
                <a:lnTo>
                  <a:pt x="2826" y="236"/>
                </a:lnTo>
                <a:lnTo>
                  <a:pt x="2826" y="207"/>
                </a:lnTo>
                <a:lnTo>
                  <a:pt x="2938" y="207"/>
                </a:lnTo>
                <a:lnTo>
                  <a:pt x="2938" y="233"/>
                </a:lnTo>
                <a:lnTo>
                  <a:pt x="2966" y="233"/>
                </a:lnTo>
                <a:lnTo>
                  <a:pt x="2966" y="550"/>
                </a:lnTo>
                <a:lnTo>
                  <a:pt x="2988" y="550"/>
                </a:lnTo>
                <a:lnTo>
                  <a:pt x="2988" y="343"/>
                </a:lnTo>
                <a:lnTo>
                  <a:pt x="3026" y="343"/>
                </a:lnTo>
                <a:lnTo>
                  <a:pt x="3026" y="223"/>
                </a:lnTo>
                <a:lnTo>
                  <a:pt x="3048" y="223"/>
                </a:lnTo>
                <a:lnTo>
                  <a:pt x="3048" y="204"/>
                </a:lnTo>
                <a:lnTo>
                  <a:pt x="3060" y="204"/>
                </a:lnTo>
                <a:lnTo>
                  <a:pt x="3060" y="176"/>
                </a:lnTo>
                <a:lnTo>
                  <a:pt x="3138" y="176"/>
                </a:lnTo>
                <a:lnTo>
                  <a:pt x="3138" y="195"/>
                </a:lnTo>
                <a:lnTo>
                  <a:pt x="3172" y="195"/>
                </a:lnTo>
                <a:lnTo>
                  <a:pt x="3172" y="170"/>
                </a:lnTo>
                <a:lnTo>
                  <a:pt x="3226" y="170"/>
                </a:lnTo>
                <a:lnTo>
                  <a:pt x="3226" y="207"/>
                </a:lnTo>
                <a:lnTo>
                  <a:pt x="3247" y="207"/>
                </a:lnTo>
                <a:lnTo>
                  <a:pt x="3247" y="220"/>
                </a:lnTo>
                <a:lnTo>
                  <a:pt x="3276" y="220"/>
                </a:lnTo>
                <a:lnTo>
                  <a:pt x="3276" y="346"/>
                </a:lnTo>
                <a:lnTo>
                  <a:pt x="3294" y="346"/>
                </a:lnTo>
                <a:lnTo>
                  <a:pt x="3294" y="569"/>
                </a:lnTo>
                <a:lnTo>
                  <a:pt x="3332" y="569"/>
                </a:lnTo>
                <a:lnTo>
                  <a:pt x="3332" y="544"/>
                </a:lnTo>
                <a:lnTo>
                  <a:pt x="3366" y="544"/>
                </a:lnTo>
                <a:lnTo>
                  <a:pt x="3366" y="440"/>
                </a:lnTo>
                <a:lnTo>
                  <a:pt x="3394" y="440"/>
                </a:lnTo>
                <a:lnTo>
                  <a:pt x="3394" y="233"/>
                </a:lnTo>
                <a:lnTo>
                  <a:pt x="3447" y="233"/>
                </a:lnTo>
                <a:lnTo>
                  <a:pt x="3447" y="185"/>
                </a:lnTo>
                <a:lnTo>
                  <a:pt x="3469" y="185"/>
                </a:lnTo>
                <a:lnTo>
                  <a:pt x="3469" y="233"/>
                </a:lnTo>
                <a:lnTo>
                  <a:pt x="3563" y="233"/>
                </a:lnTo>
                <a:lnTo>
                  <a:pt x="3563" y="437"/>
                </a:lnTo>
                <a:lnTo>
                  <a:pt x="3607" y="437"/>
                </a:lnTo>
                <a:lnTo>
                  <a:pt x="3607" y="478"/>
                </a:lnTo>
                <a:lnTo>
                  <a:pt x="3622" y="478"/>
                </a:lnTo>
                <a:lnTo>
                  <a:pt x="3622" y="528"/>
                </a:lnTo>
                <a:lnTo>
                  <a:pt x="3666" y="528"/>
                </a:lnTo>
                <a:lnTo>
                  <a:pt x="3666" y="516"/>
                </a:lnTo>
                <a:lnTo>
                  <a:pt x="3678" y="516"/>
                </a:lnTo>
                <a:lnTo>
                  <a:pt x="3678" y="475"/>
                </a:lnTo>
                <a:lnTo>
                  <a:pt x="3691" y="475"/>
                </a:lnTo>
                <a:lnTo>
                  <a:pt x="3691" y="440"/>
                </a:lnTo>
                <a:lnTo>
                  <a:pt x="3769" y="440"/>
                </a:lnTo>
                <a:lnTo>
                  <a:pt x="3769" y="481"/>
                </a:lnTo>
                <a:lnTo>
                  <a:pt x="3791" y="481"/>
                </a:lnTo>
                <a:lnTo>
                  <a:pt x="3791" y="503"/>
                </a:lnTo>
                <a:lnTo>
                  <a:pt x="3828" y="503"/>
                </a:lnTo>
                <a:lnTo>
                  <a:pt x="3828" y="541"/>
                </a:lnTo>
                <a:lnTo>
                  <a:pt x="3841" y="541"/>
                </a:lnTo>
                <a:lnTo>
                  <a:pt x="3841" y="607"/>
                </a:lnTo>
                <a:lnTo>
                  <a:pt x="3869" y="607"/>
                </a:lnTo>
                <a:lnTo>
                  <a:pt x="3869" y="418"/>
                </a:lnTo>
                <a:lnTo>
                  <a:pt x="4100" y="418"/>
                </a:lnTo>
                <a:lnTo>
                  <a:pt x="4100" y="575"/>
                </a:lnTo>
                <a:lnTo>
                  <a:pt x="4131" y="575"/>
                </a:lnTo>
                <a:lnTo>
                  <a:pt x="4131" y="604"/>
                </a:lnTo>
                <a:lnTo>
                  <a:pt x="4175" y="604"/>
                </a:lnTo>
                <a:lnTo>
                  <a:pt x="4175" y="553"/>
                </a:lnTo>
                <a:lnTo>
                  <a:pt x="4187" y="553"/>
                </a:lnTo>
                <a:lnTo>
                  <a:pt x="4187" y="531"/>
                </a:lnTo>
                <a:lnTo>
                  <a:pt x="4222" y="531"/>
                </a:lnTo>
                <a:lnTo>
                  <a:pt x="4222" y="512"/>
                </a:lnTo>
                <a:lnTo>
                  <a:pt x="4262" y="512"/>
                </a:lnTo>
                <a:lnTo>
                  <a:pt x="4262" y="607"/>
                </a:lnTo>
                <a:lnTo>
                  <a:pt x="4297" y="607"/>
                </a:lnTo>
                <a:lnTo>
                  <a:pt x="4297" y="594"/>
                </a:lnTo>
                <a:lnTo>
                  <a:pt x="4331" y="594"/>
                </a:lnTo>
                <a:lnTo>
                  <a:pt x="4331" y="484"/>
                </a:lnTo>
                <a:lnTo>
                  <a:pt x="4356" y="484"/>
                </a:lnTo>
                <a:lnTo>
                  <a:pt x="4356" y="465"/>
                </a:lnTo>
                <a:lnTo>
                  <a:pt x="4397" y="465"/>
                </a:lnTo>
                <a:lnTo>
                  <a:pt x="4397" y="481"/>
                </a:lnTo>
                <a:lnTo>
                  <a:pt x="4418" y="481"/>
                </a:lnTo>
                <a:lnTo>
                  <a:pt x="4418" y="613"/>
                </a:lnTo>
                <a:lnTo>
                  <a:pt x="4437" y="613"/>
                </a:lnTo>
                <a:lnTo>
                  <a:pt x="4437" y="484"/>
                </a:lnTo>
                <a:lnTo>
                  <a:pt x="4459" y="484"/>
                </a:lnTo>
                <a:lnTo>
                  <a:pt x="4459" y="468"/>
                </a:lnTo>
                <a:lnTo>
                  <a:pt x="4500" y="468"/>
                </a:lnTo>
                <a:lnTo>
                  <a:pt x="4500" y="481"/>
                </a:lnTo>
                <a:lnTo>
                  <a:pt x="4528" y="481"/>
                </a:lnTo>
                <a:lnTo>
                  <a:pt x="4528" y="619"/>
                </a:lnTo>
                <a:lnTo>
                  <a:pt x="4603" y="619"/>
                </a:lnTo>
                <a:lnTo>
                  <a:pt x="4603" y="600"/>
                </a:lnTo>
                <a:lnTo>
                  <a:pt x="4621" y="600"/>
                </a:lnTo>
                <a:lnTo>
                  <a:pt x="4621" y="582"/>
                </a:lnTo>
                <a:lnTo>
                  <a:pt x="4687" y="582"/>
                </a:lnTo>
                <a:lnTo>
                  <a:pt x="4687" y="597"/>
                </a:lnTo>
                <a:lnTo>
                  <a:pt x="4703" y="597"/>
                </a:lnTo>
                <a:lnTo>
                  <a:pt x="4703" y="616"/>
                </a:lnTo>
                <a:lnTo>
                  <a:pt x="4743" y="616"/>
                </a:lnTo>
                <a:lnTo>
                  <a:pt x="4743" y="600"/>
                </a:lnTo>
                <a:lnTo>
                  <a:pt x="4762" y="600"/>
                </a:lnTo>
                <a:lnTo>
                  <a:pt x="4762" y="566"/>
                </a:lnTo>
                <a:lnTo>
                  <a:pt x="4784" y="566"/>
                </a:lnTo>
                <a:lnTo>
                  <a:pt x="4784" y="585"/>
                </a:lnTo>
                <a:lnTo>
                  <a:pt x="4821" y="585"/>
                </a:lnTo>
                <a:lnTo>
                  <a:pt x="4821" y="622"/>
                </a:lnTo>
                <a:lnTo>
                  <a:pt x="4849" y="622"/>
                </a:lnTo>
                <a:lnTo>
                  <a:pt x="4849" y="607"/>
                </a:lnTo>
                <a:lnTo>
                  <a:pt x="4909" y="607"/>
                </a:lnTo>
                <a:lnTo>
                  <a:pt x="4909" y="692"/>
                </a:lnTo>
                <a:lnTo>
                  <a:pt x="2626" y="1031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9" name="Shape 179"/>
          <p:cNvGrpSpPr/>
          <p:nvPr/>
        </p:nvGrpSpPr>
        <p:grpSpPr>
          <a:xfrm>
            <a:off x="-10792" y="3293050"/>
            <a:ext cx="9154915" cy="3564665"/>
            <a:chOff x="-67164" y="6251576"/>
            <a:chExt cx="12041188" cy="3470274"/>
          </a:xfrm>
        </p:grpSpPr>
        <p:sp>
          <p:nvSpPr>
            <p:cNvPr id="180" name="Shape 180"/>
            <p:cNvSpPr/>
            <p:nvPr/>
          </p:nvSpPr>
          <p:spPr>
            <a:xfrm>
              <a:off x="-67164" y="6251576"/>
              <a:ext cx="12041188" cy="3470274"/>
            </a:xfrm>
            <a:custGeom>
              <a:pathLst>
                <a:path extrusionOk="0" h="1537" w="3200">
                  <a:moveTo>
                    <a:pt x="3200" y="1537"/>
                  </a:moveTo>
                  <a:cubicBezTo>
                    <a:pt x="3200" y="155"/>
                    <a:pt x="3200" y="155"/>
                    <a:pt x="3200" y="155"/>
                  </a:cubicBezTo>
                  <a:cubicBezTo>
                    <a:pt x="3082" y="80"/>
                    <a:pt x="2946" y="66"/>
                    <a:pt x="2826" y="66"/>
                  </a:cubicBezTo>
                  <a:cubicBezTo>
                    <a:pt x="2753" y="66"/>
                    <a:pt x="2586" y="94"/>
                    <a:pt x="2475" y="137"/>
                  </a:cubicBezTo>
                  <a:cubicBezTo>
                    <a:pt x="2411" y="136"/>
                    <a:pt x="2353" y="139"/>
                    <a:pt x="2323" y="142"/>
                  </a:cubicBezTo>
                  <a:cubicBezTo>
                    <a:pt x="2200" y="157"/>
                    <a:pt x="2062" y="192"/>
                    <a:pt x="1942" y="229"/>
                  </a:cubicBezTo>
                  <a:cubicBezTo>
                    <a:pt x="1942" y="229"/>
                    <a:pt x="1930" y="231"/>
                    <a:pt x="1922" y="230"/>
                  </a:cubicBezTo>
                  <a:cubicBezTo>
                    <a:pt x="1924" y="230"/>
                    <a:pt x="1919" y="229"/>
                    <a:pt x="1912" y="226"/>
                  </a:cubicBezTo>
                  <a:cubicBezTo>
                    <a:pt x="1741" y="174"/>
                    <a:pt x="1546" y="133"/>
                    <a:pt x="1372" y="112"/>
                  </a:cubicBezTo>
                  <a:cubicBezTo>
                    <a:pt x="1329" y="106"/>
                    <a:pt x="1245" y="103"/>
                    <a:pt x="1151" y="105"/>
                  </a:cubicBezTo>
                  <a:cubicBezTo>
                    <a:pt x="990" y="42"/>
                    <a:pt x="746" y="1"/>
                    <a:pt x="640" y="0"/>
                  </a:cubicBezTo>
                  <a:cubicBezTo>
                    <a:pt x="431" y="0"/>
                    <a:pt x="257" y="2"/>
                    <a:pt x="0" y="119"/>
                  </a:cubicBezTo>
                  <a:cubicBezTo>
                    <a:pt x="0" y="1537"/>
                    <a:pt x="0" y="1537"/>
                    <a:pt x="0" y="1537"/>
                  </a:cubicBezTo>
                  <a:cubicBezTo>
                    <a:pt x="3200" y="1537"/>
                    <a:pt x="3200" y="1537"/>
                    <a:pt x="3200" y="15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7116274" y="6759575"/>
              <a:ext cx="123825" cy="11112"/>
            </a:xfrm>
            <a:custGeom>
              <a:pathLst>
                <a:path extrusionOk="0" h="5" w="33">
                  <a:moveTo>
                    <a:pt x="33" y="4"/>
                  </a:moveTo>
                  <a:cubicBezTo>
                    <a:pt x="32" y="4"/>
                    <a:pt x="24" y="4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5" y="5"/>
                    <a:pt x="17" y="5"/>
                    <a:pt x="19" y="5"/>
                  </a:cubicBezTo>
                  <a:cubicBezTo>
                    <a:pt x="26" y="5"/>
                    <a:pt x="33" y="4"/>
                    <a:pt x="33" y="4"/>
                  </a:cubicBezTo>
                  <a:moveTo>
                    <a:pt x="0" y="0"/>
                  </a:moveTo>
                  <a:cubicBezTo>
                    <a:pt x="2" y="1"/>
                    <a:pt x="6" y="2"/>
                    <a:pt x="8" y="3"/>
                  </a:cubicBezTo>
                  <a:cubicBezTo>
                    <a:pt x="9" y="3"/>
                    <a:pt x="10" y="3"/>
                    <a:pt x="10" y="4"/>
                  </a:cubicBezTo>
                  <a:cubicBezTo>
                    <a:pt x="10" y="3"/>
                    <a:pt x="9" y="3"/>
                    <a:pt x="9" y="3"/>
                  </a:cubicBezTo>
                  <a:cubicBezTo>
                    <a:pt x="7" y="2"/>
                    <a:pt x="6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1B31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6092336" y="6400800"/>
              <a:ext cx="5881688" cy="3321050"/>
            </a:xfrm>
            <a:custGeom>
              <a:pathLst>
                <a:path extrusionOk="0" h="1471" w="1563">
                  <a:moveTo>
                    <a:pt x="1191" y="0"/>
                  </a:moveTo>
                  <a:cubicBezTo>
                    <a:pt x="1190" y="0"/>
                    <a:pt x="1189" y="0"/>
                    <a:pt x="1189" y="0"/>
                  </a:cubicBezTo>
                  <a:cubicBezTo>
                    <a:pt x="1116" y="0"/>
                    <a:pt x="949" y="28"/>
                    <a:pt x="838" y="71"/>
                  </a:cubicBezTo>
                  <a:cubicBezTo>
                    <a:pt x="827" y="71"/>
                    <a:pt x="815" y="71"/>
                    <a:pt x="804" y="71"/>
                  </a:cubicBezTo>
                  <a:cubicBezTo>
                    <a:pt x="754" y="71"/>
                    <a:pt x="711" y="73"/>
                    <a:pt x="686" y="76"/>
                  </a:cubicBezTo>
                  <a:cubicBezTo>
                    <a:pt x="563" y="91"/>
                    <a:pt x="425" y="126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298" y="164"/>
                    <a:pt x="291" y="164"/>
                  </a:cubicBezTo>
                  <a:cubicBezTo>
                    <a:pt x="289" y="164"/>
                    <a:pt x="287" y="164"/>
                    <a:pt x="285" y="164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4" y="163"/>
                    <a:pt x="283" y="163"/>
                    <a:pt x="282" y="163"/>
                  </a:cubicBezTo>
                  <a:cubicBezTo>
                    <a:pt x="282" y="162"/>
                    <a:pt x="281" y="162"/>
                    <a:pt x="280" y="162"/>
                  </a:cubicBezTo>
                  <a:cubicBezTo>
                    <a:pt x="282" y="163"/>
                    <a:pt x="283" y="163"/>
                    <a:pt x="283" y="164"/>
                  </a:cubicBezTo>
                  <a:cubicBezTo>
                    <a:pt x="283" y="166"/>
                    <a:pt x="261" y="167"/>
                    <a:pt x="257" y="168"/>
                  </a:cubicBezTo>
                  <a:cubicBezTo>
                    <a:pt x="254" y="168"/>
                    <a:pt x="251" y="168"/>
                    <a:pt x="248" y="168"/>
                  </a:cubicBezTo>
                  <a:cubicBezTo>
                    <a:pt x="246" y="168"/>
                    <a:pt x="245" y="168"/>
                    <a:pt x="243" y="168"/>
                  </a:cubicBezTo>
                  <a:cubicBezTo>
                    <a:pt x="241" y="169"/>
                    <a:pt x="239" y="169"/>
                    <a:pt x="237" y="169"/>
                  </a:cubicBezTo>
                  <a:cubicBezTo>
                    <a:pt x="236" y="169"/>
                    <a:pt x="235" y="169"/>
                    <a:pt x="234" y="169"/>
                  </a:cubicBezTo>
                  <a:cubicBezTo>
                    <a:pt x="228" y="171"/>
                    <a:pt x="223" y="172"/>
                    <a:pt x="218" y="172"/>
                  </a:cubicBezTo>
                  <a:cubicBezTo>
                    <a:pt x="214" y="172"/>
                    <a:pt x="210" y="172"/>
                    <a:pt x="206" y="171"/>
                  </a:cubicBezTo>
                  <a:cubicBezTo>
                    <a:pt x="202" y="171"/>
                    <a:pt x="198" y="170"/>
                    <a:pt x="194" y="170"/>
                  </a:cubicBezTo>
                  <a:cubicBezTo>
                    <a:pt x="189" y="170"/>
                    <a:pt x="184" y="171"/>
                    <a:pt x="179" y="173"/>
                  </a:cubicBezTo>
                  <a:cubicBezTo>
                    <a:pt x="155" y="181"/>
                    <a:pt x="132" y="188"/>
                    <a:pt x="109" y="198"/>
                  </a:cubicBezTo>
                  <a:cubicBezTo>
                    <a:pt x="108" y="198"/>
                    <a:pt x="107" y="198"/>
                    <a:pt x="106" y="199"/>
                  </a:cubicBezTo>
                  <a:cubicBezTo>
                    <a:pt x="105" y="199"/>
                    <a:pt x="103" y="200"/>
                    <a:pt x="102" y="201"/>
                  </a:cubicBezTo>
                  <a:cubicBezTo>
                    <a:pt x="97" y="203"/>
                    <a:pt x="46" y="209"/>
                    <a:pt x="42" y="211"/>
                  </a:cubicBezTo>
                  <a:cubicBezTo>
                    <a:pt x="34" y="221"/>
                    <a:pt x="34" y="221"/>
                    <a:pt x="34" y="221"/>
                  </a:cubicBezTo>
                  <a:cubicBezTo>
                    <a:pt x="18" y="234"/>
                    <a:pt x="56" y="232"/>
                    <a:pt x="38" y="241"/>
                  </a:cubicBezTo>
                  <a:cubicBezTo>
                    <a:pt x="31" y="248"/>
                    <a:pt x="24" y="255"/>
                    <a:pt x="17" y="262"/>
                  </a:cubicBezTo>
                  <a:cubicBezTo>
                    <a:pt x="16" y="263"/>
                    <a:pt x="13" y="267"/>
                    <a:pt x="11" y="270"/>
                  </a:cubicBezTo>
                  <a:cubicBezTo>
                    <a:pt x="44" y="281"/>
                    <a:pt x="77" y="294"/>
                    <a:pt x="110" y="306"/>
                  </a:cubicBezTo>
                  <a:cubicBezTo>
                    <a:pt x="156" y="324"/>
                    <a:pt x="201" y="343"/>
                    <a:pt x="246" y="361"/>
                  </a:cubicBezTo>
                  <a:cubicBezTo>
                    <a:pt x="287" y="378"/>
                    <a:pt x="329" y="390"/>
                    <a:pt x="369" y="407"/>
                  </a:cubicBezTo>
                  <a:cubicBezTo>
                    <a:pt x="457" y="443"/>
                    <a:pt x="535" y="506"/>
                    <a:pt x="572" y="596"/>
                  </a:cubicBezTo>
                  <a:cubicBezTo>
                    <a:pt x="587" y="635"/>
                    <a:pt x="591" y="682"/>
                    <a:pt x="578" y="723"/>
                  </a:cubicBezTo>
                  <a:cubicBezTo>
                    <a:pt x="573" y="737"/>
                    <a:pt x="567" y="749"/>
                    <a:pt x="561" y="761"/>
                  </a:cubicBezTo>
                  <a:cubicBezTo>
                    <a:pt x="592" y="803"/>
                    <a:pt x="565" y="868"/>
                    <a:pt x="510" y="868"/>
                  </a:cubicBezTo>
                  <a:cubicBezTo>
                    <a:pt x="509" y="868"/>
                    <a:pt x="509" y="868"/>
                    <a:pt x="509" y="868"/>
                  </a:cubicBezTo>
                  <a:cubicBezTo>
                    <a:pt x="486" y="868"/>
                    <a:pt x="463" y="865"/>
                    <a:pt x="441" y="860"/>
                  </a:cubicBezTo>
                  <a:cubicBezTo>
                    <a:pt x="420" y="952"/>
                    <a:pt x="368" y="1029"/>
                    <a:pt x="301" y="1095"/>
                  </a:cubicBezTo>
                  <a:cubicBezTo>
                    <a:pt x="270" y="1127"/>
                    <a:pt x="235" y="1157"/>
                    <a:pt x="203" y="1187"/>
                  </a:cubicBezTo>
                  <a:cubicBezTo>
                    <a:pt x="185" y="1203"/>
                    <a:pt x="168" y="1220"/>
                    <a:pt x="152" y="1237"/>
                  </a:cubicBezTo>
                  <a:cubicBezTo>
                    <a:pt x="145" y="1245"/>
                    <a:pt x="138" y="1253"/>
                    <a:pt x="131" y="1261"/>
                  </a:cubicBezTo>
                  <a:cubicBezTo>
                    <a:pt x="128" y="1264"/>
                    <a:pt x="125" y="1267"/>
                    <a:pt x="123" y="1271"/>
                  </a:cubicBezTo>
                  <a:cubicBezTo>
                    <a:pt x="121" y="1273"/>
                    <a:pt x="119" y="1276"/>
                    <a:pt x="118" y="1277"/>
                  </a:cubicBezTo>
                  <a:cubicBezTo>
                    <a:pt x="74" y="1338"/>
                    <a:pt x="44" y="1409"/>
                    <a:pt x="0" y="1471"/>
                  </a:cubicBezTo>
                  <a:cubicBezTo>
                    <a:pt x="1563" y="1471"/>
                    <a:pt x="1563" y="1471"/>
                    <a:pt x="1563" y="1471"/>
                  </a:cubicBezTo>
                  <a:cubicBezTo>
                    <a:pt x="1563" y="89"/>
                    <a:pt x="1563" y="89"/>
                    <a:pt x="1563" y="89"/>
                  </a:cubicBezTo>
                  <a:cubicBezTo>
                    <a:pt x="1446" y="14"/>
                    <a:pt x="1311" y="0"/>
                    <a:pt x="1191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994874" y="6767513"/>
              <a:ext cx="10602913" cy="2954337"/>
            </a:xfrm>
            <a:custGeom>
              <a:pathLst>
                <a:path extrusionOk="0" h="1308" w="2818">
                  <a:moveTo>
                    <a:pt x="1552" y="200"/>
                  </a:moveTo>
                  <a:cubicBezTo>
                    <a:pt x="1772" y="248"/>
                    <a:pt x="1980" y="360"/>
                    <a:pt x="1606" y="586"/>
                  </a:cubicBezTo>
                  <a:cubicBezTo>
                    <a:pt x="946" y="983"/>
                    <a:pt x="368" y="1198"/>
                    <a:pt x="0" y="1308"/>
                  </a:cubicBezTo>
                  <a:cubicBezTo>
                    <a:pt x="2310" y="1308"/>
                    <a:pt x="2310" y="1308"/>
                    <a:pt x="2310" y="1308"/>
                  </a:cubicBezTo>
                  <a:cubicBezTo>
                    <a:pt x="2415" y="1182"/>
                    <a:pt x="2517" y="1050"/>
                    <a:pt x="2570" y="964"/>
                  </a:cubicBezTo>
                  <a:cubicBezTo>
                    <a:pt x="2818" y="561"/>
                    <a:pt x="2533" y="331"/>
                    <a:pt x="2066" y="216"/>
                  </a:cubicBezTo>
                  <a:cubicBezTo>
                    <a:pt x="1599" y="101"/>
                    <a:pt x="1450" y="101"/>
                    <a:pt x="1410" y="71"/>
                  </a:cubicBezTo>
                  <a:cubicBezTo>
                    <a:pt x="1374" y="44"/>
                    <a:pt x="1603" y="8"/>
                    <a:pt x="1662" y="0"/>
                  </a:cubicBezTo>
                  <a:cubicBezTo>
                    <a:pt x="1638" y="0"/>
                    <a:pt x="1638" y="0"/>
                    <a:pt x="1638" y="0"/>
                  </a:cubicBezTo>
                  <a:cubicBezTo>
                    <a:pt x="1578" y="4"/>
                    <a:pt x="1449" y="14"/>
                    <a:pt x="1278" y="43"/>
                  </a:cubicBezTo>
                  <a:cubicBezTo>
                    <a:pt x="1061" y="80"/>
                    <a:pt x="1332" y="153"/>
                    <a:pt x="1552" y="20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994874" y="6767513"/>
              <a:ext cx="10602913" cy="2954337"/>
            </a:xfrm>
            <a:custGeom>
              <a:pathLst>
                <a:path extrusionOk="0" h="1308" w="2818">
                  <a:moveTo>
                    <a:pt x="1552" y="200"/>
                  </a:moveTo>
                  <a:cubicBezTo>
                    <a:pt x="1772" y="248"/>
                    <a:pt x="1980" y="360"/>
                    <a:pt x="1606" y="586"/>
                  </a:cubicBezTo>
                  <a:cubicBezTo>
                    <a:pt x="946" y="983"/>
                    <a:pt x="368" y="1198"/>
                    <a:pt x="0" y="1308"/>
                  </a:cubicBezTo>
                  <a:cubicBezTo>
                    <a:pt x="2310" y="1308"/>
                    <a:pt x="2310" y="1308"/>
                    <a:pt x="2310" y="1308"/>
                  </a:cubicBezTo>
                  <a:cubicBezTo>
                    <a:pt x="2415" y="1182"/>
                    <a:pt x="2517" y="1050"/>
                    <a:pt x="2570" y="964"/>
                  </a:cubicBezTo>
                  <a:cubicBezTo>
                    <a:pt x="2818" y="561"/>
                    <a:pt x="2533" y="331"/>
                    <a:pt x="2066" y="216"/>
                  </a:cubicBezTo>
                  <a:cubicBezTo>
                    <a:pt x="1599" y="101"/>
                    <a:pt x="1450" y="101"/>
                    <a:pt x="1410" y="71"/>
                  </a:cubicBezTo>
                  <a:cubicBezTo>
                    <a:pt x="1374" y="44"/>
                    <a:pt x="1603" y="8"/>
                    <a:pt x="1662" y="0"/>
                  </a:cubicBezTo>
                  <a:cubicBezTo>
                    <a:pt x="1638" y="0"/>
                    <a:pt x="1638" y="0"/>
                    <a:pt x="1638" y="0"/>
                  </a:cubicBezTo>
                  <a:cubicBezTo>
                    <a:pt x="1578" y="4"/>
                    <a:pt x="1449" y="14"/>
                    <a:pt x="1278" y="43"/>
                  </a:cubicBezTo>
                  <a:cubicBezTo>
                    <a:pt x="1061" y="80"/>
                    <a:pt x="1332" y="153"/>
                    <a:pt x="1552" y="2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5668474" y="6767513"/>
              <a:ext cx="3735388" cy="2954337"/>
            </a:xfrm>
            <a:custGeom>
              <a:pathLst>
                <a:path extrusionOk="0" h="1308" w="993">
                  <a:moveTo>
                    <a:pt x="95" y="103"/>
                  </a:moveTo>
                  <a:cubicBezTo>
                    <a:pt x="118" y="111"/>
                    <a:pt x="143" y="117"/>
                    <a:pt x="169" y="123"/>
                  </a:cubicBezTo>
                  <a:cubicBezTo>
                    <a:pt x="274" y="145"/>
                    <a:pt x="393" y="171"/>
                    <a:pt x="524" y="202"/>
                  </a:cubicBezTo>
                  <a:cubicBezTo>
                    <a:pt x="589" y="218"/>
                    <a:pt x="657" y="237"/>
                    <a:pt x="726" y="263"/>
                  </a:cubicBezTo>
                  <a:cubicBezTo>
                    <a:pt x="793" y="290"/>
                    <a:pt x="865" y="322"/>
                    <a:pt x="919" y="380"/>
                  </a:cubicBezTo>
                  <a:cubicBezTo>
                    <a:pt x="973" y="437"/>
                    <a:pt x="987" y="533"/>
                    <a:pt x="939" y="604"/>
                  </a:cubicBezTo>
                  <a:cubicBezTo>
                    <a:pt x="896" y="676"/>
                    <a:pt x="833" y="737"/>
                    <a:pt x="767" y="796"/>
                  </a:cubicBezTo>
                  <a:cubicBezTo>
                    <a:pt x="548" y="982"/>
                    <a:pt x="284" y="1148"/>
                    <a:pt x="0" y="1308"/>
                  </a:cubicBezTo>
                  <a:cubicBezTo>
                    <a:pt x="62" y="1308"/>
                    <a:pt x="62" y="1308"/>
                    <a:pt x="62" y="1308"/>
                  </a:cubicBezTo>
                  <a:cubicBezTo>
                    <a:pt x="329" y="1150"/>
                    <a:pt x="560" y="987"/>
                    <a:pt x="777" y="802"/>
                  </a:cubicBezTo>
                  <a:cubicBezTo>
                    <a:pt x="843" y="743"/>
                    <a:pt x="901" y="680"/>
                    <a:pt x="944" y="607"/>
                  </a:cubicBezTo>
                  <a:cubicBezTo>
                    <a:pt x="993" y="534"/>
                    <a:pt x="979" y="434"/>
                    <a:pt x="923" y="377"/>
                  </a:cubicBezTo>
                  <a:cubicBezTo>
                    <a:pt x="868" y="317"/>
                    <a:pt x="795" y="285"/>
                    <a:pt x="728" y="259"/>
                  </a:cubicBezTo>
                  <a:cubicBezTo>
                    <a:pt x="659" y="232"/>
                    <a:pt x="590" y="214"/>
                    <a:pt x="525" y="197"/>
                  </a:cubicBezTo>
                  <a:cubicBezTo>
                    <a:pt x="394" y="167"/>
                    <a:pt x="275" y="141"/>
                    <a:pt x="170" y="119"/>
                  </a:cubicBezTo>
                  <a:cubicBezTo>
                    <a:pt x="144" y="113"/>
                    <a:pt x="119" y="107"/>
                    <a:pt x="96" y="99"/>
                  </a:cubicBezTo>
                  <a:cubicBezTo>
                    <a:pt x="84" y="95"/>
                    <a:pt x="72" y="91"/>
                    <a:pt x="64" y="83"/>
                  </a:cubicBezTo>
                  <a:cubicBezTo>
                    <a:pt x="56" y="74"/>
                    <a:pt x="73" y="66"/>
                    <a:pt x="81" y="62"/>
                  </a:cubicBezTo>
                  <a:cubicBezTo>
                    <a:pt x="123" y="45"/>
                    <a:pt x="165" y="38"/>
                    <a:pt x="202" y="30"/>
                  </a:cubicBezTo>
                  <a:cubicBezTo>
                    <a:pt x="309" y="11"/>
                    <a:pt x="382" y="3"/>
                    <a:pt x="414" y="0"/>
                  </a:cubicBezTo>
                  <a:cubicBezTo>
                    <a:pt x="405" y="0"/>
                    <a:pt x="405" y="0"/>
                    <a:pt x="405" y="0"/>
                  </a:cubicBezTo>
                  <a:cubicBezTo>
                    <a:pt x="370" y="3"/>
                    <a:pt x="300" y="11"/>
                    <a:pt x="201" y="28"/>
                  </a:cubicBezTo>
                  <a:cubicBezTo>
                    <a:pt x="165" y="35"/>
                    <a:pt x="123" y="42"/>
                    <a:pt x="80" y="59"/>
                  </a:cubicBezTo>
                  <a:cubicBezTo>
                    <a:pt x="72" y="63"/>
                    <a:pt x="52" y="71"/>
                    <a:pt x="62" y="85"/>
                  </a:cubicBezTo>
                  <a:cubicBezTo>
                    <a:pt x="71" y="95"/>
                    <a:pt x="83" y="98"/>
                    <a:pt x="95" y="10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Shape 186"/>
          <p:cNvSpPr txBox="1"/>
          <p:nvPr>
            <p:ph type="title"/>
          </p:nvPr>
        </p:nvSpPr>
        <p:spPr>
          <a:xfrm>
            <a:off x="457200" y="305703"/>
            <a:ext cx="82296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0" spcFirstLastPara="1" rIns="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1"/>
              <a:buFont typeface="Calibri"/>
              <a:buNone/>
            </a:pPr>
            <a:r>
              <a:rPr b="1" lang="en-US" sz="3000">
                <a:latin typeface="Chelsea Market"/>
                <a:ea typeface="Chelsea Market"/>
                <a:cs typeface="Chelsea Market"/>
                <a:sym typeface="Chelsea Market"/>
              </a:rPr>
              <a:t>Let’s Brainstorm</a:t>
            </a:r>
            <a:r>
              <a:rPr b="1" lang="en-US" sz="3000">
                <a:latin typeface="Chelsea Market"/>
                <a:ea typeface="Chelsea Market"/>
                <a:cs typeface="Chelsea Market"/>
                <a:sym typeface="Chelsea Market"/>
              </a:rPr>
              <a:t>: </a:t>
            </a:r>
            <a:endParaRPr b="1" sz="30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1"/>
              <a:buFont typeface="Calibri"/>
              <a:buNone/>
            </a:pPr>
            <a:r>
              <a:rPr lang="en-US" sz="1800">
                <a:latin typeface="Chelsea Market"/>
                <a:ea typeface="Chelsea Market"/>
                <a:cs typeface="Chelsea Market"/>
                <a:sym typeface="Chelsea Market"/>
              </a:rPr>
              <a:t>Brainstorm the things, the places, the people from where you are from. Try to be specific, descriptive, &amp; detailed like George Ella Lyon.</a:t>
            </a:r>
            <a:endParaRPr i="0" sz="1800" u="none" cap="none" strike="noStrike">
              <a:solidFill>
                <a:srgbClr val="3F3F3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3198852" y="2862115"/>
            <a:ext cx="5240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3333428" y="2862115"/>
            <a:ext cx="5121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3198852" y="3075293"/>
            <a:ext cx="5240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3333428" y="3075293"/>
            <a:ext cx="5121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3198852" y="3258697"/>
            <a:ext cx="52401" cy="940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3076186" y="3258697"/>
            <a:ext cx="52401" cy="940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2957093" y="3258697"/>
            <a:ext cx="48829" cy="940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2764161" y="3255124"/>
            <a:ext cx="52401" cy="940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2608148" y="3255124"/>
            <a:ext cx="51211" cy="940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333428" y="3258697"/>
            <a:ext cx="51211" cy="940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3485868" y="3158658"/>
            <a:ext cx="51211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3485868" y="3349208"/>
            <a:ext cx="5121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3596624" y="3349208"/>
            <a:ext cx="48829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3708572" y="3349208"/>
            <a:ext cx="48829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3604962" y="3158658"/>
            <a:ext cx="51211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3708572" y="3158658"/>
            <a:ext cx="48829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3645453" y="3027655"/>
            <a:ext cx="52401" cy="476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3876495" y="3075293"/>
            <a:ext cx="5121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4009879" y="3075293"/>
            <a:ext cx="5240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4901889" y="2989546"/>
            <a:ext cx="5240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5036466" y="2989546"/>
            <a:ext cx="5240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5162705" y="2989546"/>
            <a:ext cx="5240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4901889" y="3162231"/>
            <a:ext cx="52401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5036466" y="3162231"/>
            <a:ext cx="52401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5162705" y="3162231"/>
            <a:ext cx="52401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5337772" y="3162231"/>
            <a:ext cx="51211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5471156" y="3162231"/>
            <a:ext cx="52401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5471156" y="2966917"/>
            <a:ext cx="52401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5683143" y="2944290"/>
            <a:ext cx="48829" cy="940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5817719" y="2944290"/>
            <a:ext cx="47637" cy="940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5683143" y="3113403"/>
            <a:ext cx="48829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5817719" y="3113403"/>
            <a:ext cx="47637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5683143" y="3258697"/>
            <a:ext cx="48829" cy="940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5817719" y="3258697"/>
            <a:ext cx="47637" cy="9408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6103543" y="2966917"/>
            <a:ext cx="52401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6200009" y="2966917"/>
            <a:ext cx="48829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6103543" y="3097920"/>
            <a:ext cx="52401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6200009" y="3097920"/>
            <a:ext cx="48829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/>
          <p:nvPr/>
        </p:nvSpPr>
        <p:spPr>
          <a:xfrm>
            <a:off x="6103543" y="3247978"/>
            <a:ext cx="52401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6200009" y="3247978"/>
            <a:ext cx="48829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4600583" y="3015746"/>
            <a:ext cx="52401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/>
          <p:nvPr/>
        </p:nvSpPr>
        <p:spPr>
          <a:xfrm>
            <a:off x="4600583" y="3136030"/>
            <a:ext cx="52401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4600583" y="3267033"/>
            <a:ext cx="52401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4132545" y="2933571"/>
            <a:ext cx="48829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3934850" y="3000263"/>
            <a:ext cx="48829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6415568" y="3303952"/>
            <a:ext cx="48829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6508461" y="3303952"/>
            <a:ext cx="52401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6709729" y="3184859"/>
            <a:ext cx="48829" cy="476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6802622" y="3184859"/>
            <a:ext cx="52401" cy="4763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6709729" y="3303952"/>
            <a:ext cx="48829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6802622" y="3303952"/>
            <a:ext cx="52401" cy="488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/>
          <p:nvPr/>
        </p:nvSpPr>
        <p:spPr>
          <a:xfrm>
            <a:off x="3876495" y="3211059"/>
            <a:ext cx="51211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4009879" y="3211059"/>
            <a:ext cx="52401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4132545" y="3075293"/>
            <a:ext cx="48829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4132545" y="3211059"/>
            <a:ext cx="48829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4262357" y="3075293"/>
            <a:ext cx="48829" cy="9765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4262357" y="3211059"/>
            <a:ext cx="48829" cy="9646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4731586" y="2956199"/>
            <a:ext cx="33346" cy="5954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4798279" y="2956199"/>
            <a:ext cx="33346" cy="5954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4731586" y="2832342"/>
            <a:ext cx="33346" cy="5954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4798279" y="2832342"/>
            <a:ext cx="33346" cy="5954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4731586" y="3068148"/>
            <a:ext cx="33346" cy="64310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4798279" y="3068148"/>
            <a:ext cx="33346" cy="64310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/>
          <p:nvPr/>
        </p:nvSpPr>
        <p:spPr>
          <a:xfrm>
            <a:off x="4731586" y="3211059"/>
            <a:ext cx="33346" cy="5954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4798279" y="3211059"/>
            <a:ext cx="33346" cy="59547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4489826" y="2675139"/>
            <a:ext cx="40492" cy="750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4414798" y="2675139"/>
            <a:ext cx="41683" cy="750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4489826" y="2825197"/>
            <a:ext cx="40492" cy="750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4414798" y="2825197"/>
            <a:ext cx="41683" cy="750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4489826" y="2966917"/>
            <a:ext cx="40492" cy="7145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4414798" y="2966917"/>
            <a:ext cx="41683" cy="7145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Shape 258"/>
          <p:cNvSpPr/>
          <p:nvPr/>
        </p:nvSpPr>
        <p:spPr>
          <a:xfrm>
            <a:off x="4489826" y="3097921"/>
            <a:ext cx="40492" cy="750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4414798" y="3097921"/>
            <a:ext cx="41683" cy="75029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4489826" y="3255124"/>
            <a:ext cx="40492" cy="7145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Shape 261"/>
          <p:cNvSpPr/>
          <p:nvPr/>
        </p:nvSpPr>
        <p:spPr>
          <a:xfrm>
            <a:off x="4414798" y="3255124"/>
            <a:ext cx="41683" cy="71456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2" name="Shape 262"/>
          <p:cNvGrpSpPr/>
          <p:nvPr/>
        </p:nvGrpSpPr>
        <p:grpSpPr>
          <a:xfrm flipH="1" rot="-169584">
            <a:off x="6985843" y="2475278"/>
            <a:ext cx="1889858" cy="2147992"/>
            <a:chOff x="502164" y="2875367"/>
            <a:chExt cx="3213413" cy="2882110"/>
          </a:xfrm>
        </p:grpSpPr>
        <p:grpSp>
          <p:nvGrpSpPr>
            <p:cNvPr id="263" name="Shape 263"/>
            <p:cNvGrpSpPr/>
            <p:nvPr/>
          </p:nvGrpSpPr>
          <p:grpSpPr>
            <a:xfrm>
              <a:off x="1772874" y="3911987"/>
              <a:ext cx="327802" cy="1845490"/>
              <a:chOff x="5418501" y="1856776"/>
              <a:chExt cx="327802" cy="1845490"/>
            </a:xfrm>
          </p:grpSpPr>
          <p:sp>
            <p:nvSpPr>
              <p:cNvPr id="264" name="Shape 264"/>
              <p:cNvSpPr/>
              <p:nvPr/>
            </p:nvSpPr>
            <p:spPr>
              <a:xfrm>
                <a:off x="5418501" y="1872000"/>
                <a:ext cx="284896" cy="1830266"/>
              </a:xfrm>
              <a:custGeom>
                <a:pathLst>
                  <a:path extrusionOk="0" h="1953" w="304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0C0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5461407" y="1856776"/>
                <a:ext cx="284896" cy="1830266"/>
              </a:xfrm>
              <a:custGeom>
                <a:pathLst>
                  <a:path extrusionOk="0" h="1953" w="304">
                    <a:moveTo>
                      <a:pt x="0" y="0"/>
                    </a:moveTo>
                    <a:lnTo>
                      <a:pt x="162" y="0"/>
                    </a:lnTo>
                    <a:lnTo>
                      <a:pt x="304" y="1953"/>
                    </a:lnTo>
                    <a:lnTo>
                      <a:pt x="0" y="19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6" name="Shape 266"/>
            <p:cNvSpPr/>
            <p:nvPr/>
          </p:nvSpPr>
          <p:spPr>
            <a:xfrm rot="-211254">
              <a:off x="556129" y="3033854"/>
              <a:ext cx="3077829" cy="1852060"/>
            </a:xfrm>
            <a:custGeom>
              <a:pathLst>
                <a:path extrusionOk="0" h="1727" w="2870">
                  <a:moveTo>
                    <a:pt x="2219" y="0"/>
                  </a:moveTo>
                  <a:lnTo>
                    <a:pt x="125" y="425"/>
                  </a:lnTo>
                  <a:lnTo>
                    <a:pt x="0" y="651"/>
                  </a:lnTo>
                  <a:lnTo>
                    <a:pt x="73" y="1510"/>
                  </a:lnTo>
                  <a:lnTo>
                    <a:pt x="133" y="1477"/>
                  </a:lnTo>
                  <a:lnTo>
                    <a:pt x="217" y="1477"/>
                  </a:lnTo>
                  <a:lnTo>
                    <a:pt x="284" y="1552"/>
                  </a:lnTo>
                  <a:lnTo>
                    <a:pt x="150" y="1552"/>
                  </a:lnTo>
                  <a:lnTo>
                    <a:pt x="83" y="1630"/>
                  </a:lnTo>
                  <a:lnTo>
                    <a:pt x="92" y="1727"/>
                  </a:lnTo>
                  <a:lnTo>
                    <a:pt x="2286" y="1343"/>
                  </a:lnTo>
                  <a:lnTo>
                    <a:pt x="2870" y="53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Shape 267"/>
            <p:cNvSpPr/>
            <p:nvPr/>
          </p:nvSpPr>
          <p:spPr>
            <a:xfrm rot="-231226">
              <a:off x="578989" y="2976704"/>
              <a:ext cx="3077829" cy="1852060"/>
            </a:xfrm>
            <a:custGeom>
              <a:pathLst>
                <a:path extrusionOk="0" h="1727" w="2870">
                  <a:moveTo>
                    <a:pt x="2219" y="0"/>
                  </a:moveTo>
                  <a:lnTo>
                    <a:pt x="125" y="425"/>
                  </a:lnTo>
                  <a:lnTo>
                    <a:pt x="0" y="651"/>
                  </a:lnTo>
                  <a:lnTo>
                    <a:pt x="73" y="1510"/>
                  </a:lnTo>
                  <a:lnTo>
                    <a:pt x="133" y="1477"/>
                  </a:lnTo>
                  <a:lnTo>
                    <a:pt x="217" y="1477"/>
                  </a:lnTo>
                  <a:lnTo>
                    <a:pt x="284" y="1552"/>
                  </a:lnTo>
                  <a:lnTo>
                    <a:pt x="150" y="1552"/>
                  </a:lnTo>
                  <a:lnTo>
                    <a:pt x="83" y="1630"/>
                  </a:lnTo>
                  <a:lnTo>
                    <a:pt x="92" y="1727"/>
                  </a:lnTo>
                  <a:lnTo>
                    <a:pt x="2286" y="1343"/>
                  </a:lnTo>
                  <a:lnTo>
                    <a:pt x="2870" y="534"/>
                  </a:lnTo>
                  <a:lnTo>
                    <a:pt x="22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8" name="Shape 268"/>
          <p:cNvSpPr txBox="1"/>
          <p:nvPr/>
        </p:nvSpPr>
        <p:spPr>
          <a:xfrm rot="784517">
            <a:off x="7049339" y="2858255"/>
            <a:ext cx="1852529" cy="697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YOUR TURN!</a:t>
            </a:r>
            <a:endParaRPr sz="2400">
              <a:solidFill>
                <a:schemeClr val="lt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grpSp>
        <p:nvGrpSpPr>
          <p:cNvPr id="269" name="Shape 269"/>
          <p:cNvGrpSpPr/>
          <p:nvPr/>
        </p:nvGrpSpPr>
        <p:grpSpPr>
          <a:xfrm>
            <a:off x="4910937" y="2659615"/>
            <a:ext cx="836259" cy="917342"/>
            <a:chOff x="6605612" y="1735550"/>
            <a:chExt cx="1425604" cy="1890648"/>
          </a:xfrm>
        </p:grpSpPr>
        <p:grpSp>
          <p:nvGrpSpPr>
            <p:cNvPr id="270" name="Shape 270"/>
            <p:cNvGrpSpPr/>
            <p:nvPr/>
          </p:nvGrpSpPr>
          <p:grpSpPr>
            <a:xfrm rot="5400000">
              <a:off x="6373090" y="1968072"/>
              <a:ext cx="1890648" cy="1425604"/>
              <a:chOff x="5180012" y="1318230"/>
              <a:chExt cx="1890648" cy="1425604"/>
            </a:xfrm>
          </p:grpSpPr>
          <p:sp>
            <p:nvSpPr>
              <p:cNvPr id="271" name="Shape 271"/>
              <p:cNvSpPr/>
              <p:nvPr/>
            </p:nvSpPr>
            <p:spPr>
              <a:xfrm>
                <a:off x="5180012" y="1318230"/>
                <a:ext cx="1676400" cy="142560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2" name="Shape 272"/>
              <p:cNvSpPr/>
              <p:nvPr/>
            </p:nvSpPr>
            <p:spPr>
              <a:xfrm rot="5400000">
                <a:off x="6759306" y="1881074"/>
                <a:ext cx="336141" cy="286567"/>
              </a:xfrm>
              <a:prstGeom prst="triangle">
                <a:avLst>
                  <a:gd fmla="val 50000" name="adj"/>
                </a:avLst>
              </a:prstGeom>
              <a:solidFill>
                <a:srgbClr val="26262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73" name="Shape 273"/>
            <p:cNvSpPr/>
            <p:nvPr/>
          </p:nvSpPr>
          <p:spPr>
            <a:xfrm>
              <a:off x="6731572" y="2012933"/>
              <a:ext cx="1173600" cy="125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lt1"/>
                  </a:solidFill>
                  <a:latin typeface="Chelsea Market"/>
                  <a:ea typeface="Chelsea Market"/>
                  <a:cs typeface="Chelsea Market"/>
                  <a:sym typeface="Chelsea Market"/>
                </a:rPr>
                <a:t>Where are you from?</a:t>
              </a:r>
              <a:endParaRPr sz="1000">
                <a:solidFill>
                  <a:schemeClr val="lt1"/>
                </a:solidFill>
                <a:latin typeface="Chelsea Market"/>
                <a:ea typeface="Chelsea Market"/>
                <a:cs typeface="Chelsea Market"/>
                <a:sym typeface="Chelsea Market"/>
              </a:endParaRPr>
            </a:p>
          </p:txBody>
        </p:sp>
      </p:grpSp>
      <p:sp>
        <p:nvSpPr>
          <p:cNvPr id="274" name="Shape 274"/>
          <p:cNvSpPr/>
          <p:nvPr/>
        </p:nvSpPr>
        <p:spPr>
          <a:xfrm>
            <a:off x="8643306" y="107241"/>
            <a:ext cx="1011374" cy="544403"/>
          </a:xfrm>
          <a:custGeom>
            <a:pathLst>
              <a:path extrusionOk="0" h="276" w="513">
                <a:moveTo>
                  <a:pt x="468" y="130"/>
                </a:moveTo>
                <a:cubicBezTo>
                  <a:pt x="460" y="130"/>
                  <a:pt x="453" y="132"/>
                  <a:pt x="446" y="135"/>
                </a:cubicBezTo>
                <a:cubicBezTo>
                  <a:pt x="446" y="134"/>
                  <a:pt x="446" y="133"/>
                  <a:pt x="446" y="132"/>
                </a:cubicBezTo>
                <a:cubicBezTo>
                  <a:pt x="446" y="91"/>
                  <a:pt x="413" y="58"/>
                  <a:pt x="372" y="58"/>
                </a:cubicBezTo>
                <a:cubicBezTo>
                  <a:pt x="369" y="58"/>
                  <a:pt x="366" y="58"/>
                  <a:pt x="364" y="58"/>
                </a:cubicBezTo>
                <a:cubicBezTo>
                  <a:pt x="358" y="25"/>
                  <a:pt x="330" y="0"/>
                  <a:pt x="295" y="0"/>
                </a:cubicBezTo>
                <a:cubicBezTo>
                  <a:pt x="262" y="0"/>
                  <a:pt x="234" y="24"/>
                  <a:pt x="227" y="55"/>
                </a:cubicBezTo>
                <a:cubicBezTo>
                  <a:pt x="223" y="54"/>
                  <a:pt x="218" y="53"/>
                  <a:pt x="214" y="53"/>
                </a:cubicBezTo>
                <a:cubicBezTo>
                  <a:pt x="195" y="53"/>
                  <a:pt x="179" y="66"/>
                  <a:pt x="174" y="83"/>
                </a:cubicBezTo>
                <a:cubicBezTo>
                  <a:pt x="169" y="84"/>
                  <a:pt x="164" y="86"/>
                  <a:pt x="159" y="89"/>
                </a:cubicBezTo>
                <a:cubicBezTo>
                  <a:pt x="152" y="77"/>
                  <a:pt x="139" y="70"/>
                  <a:pt x="125" y="70"/>
                </a:cubicBezTo>
                <a:cubicBezTo>
                  <a:pt x="103" y="70"/>
                  <a:pt x="84" y="88"/>
                  <a:pt x="84" y="111"/>
                </a:cubicBezTo>
                <a:cubicBezTo>
                  <a:pt x="84" y="112"/>
                  <a:pt x="84" y="114"/>
                  <a:pt x="85" y="116"/>
                </a:cubicBezTo>
                <a:cubicBezTo>
                  <a:pt x="74" y="121"/>
                  <a:pt x="65" y="130"/>
                  <a:pt x="59" y="141"/>
                </a:cubicBezTo>
                <a:cubicBezTo>
                  <a:pt x="54" y="138"/>
                  <a:pt x="48" y="137"/>
                  <a:pt x="41" y="137"/>
                </a:cubicBezTo>
                <a:cubicBezTo>
                  <a:pt x="19" y="137"/>
                  <a:pt x="0" y="155"/>
                  <a:pt x="0" y="178"/>
                </a:cubicBezTo>
                <a:cubicBezTo>
                  <a:pt x="0" y="200"/>
                  <a:pt x="18" y="218"/>
                  <a:pt x="41" y="218"/>
                </a:cubicBezTo>
                <a:cubicBezTo>
                  <a:pt x="46" y="235"/>
                  <a:pt x="61" y="247"/>
                  <a:pt x="80" y="247"/>
                </a:cubicBezTo>
                <a:cubicBezTo>
                  <a:pt x="91" y="247"/>
                  <a:pt x="101" y="243"/>
                  <a:pt x="108" y="235"/>
                </a:cubicBezTo>
                <a:cubicBezTo>
                  <a:pt x="120" y="254"/>
                  <a:pt x="140" y="266"/>
                  <a:pt x="163" y="266"/>
                </a:cubicBezTo>
                <a:cubicBezTo>
                  <a:pt x="181" y="266"/>
                  <a:pt x="196" y="260"/>
                  <a:pt x="208" y="249"/>
                </a:cubicBezTo>
                <a:cubicBezTo>
                  <a:pt x="221" y="265"/>
                  <a:pt x="241" y="276"/>
                  <a:pt x="264" y="276"/>
                </a:cubicBezTo>
                <a:cubicBezTo>
                  <a:pt x="290" y="276"/>
                  <a:pt x="313" y="262"/>
                  <a:pt x="326" y="241"/>
                </a:cubicBezTo>
                <a:cubicBezTo>
                  <a:pt x="337" y="259"/>
                  <a:pt x="356" y="271"/>
                  <a:pt x="379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9" y="218"/>
                  <a:pt x="458" y="221"/>
                  <a:pt x="468" y="221"/>
                </a:cubicBezTo>
                <a:cubicBezTo>
                  <a:pt x="493" y="221"/>
                  <a:pt x="513" y="200"/>
                  <a:pt x="513" y="175"/>
                </a:cubicBezTo>
                <a:cubicBezTo>
                  <a:pt x="513" y="150"/>
                  <a:pt x="493" y="130"/>
                  <a:pt x="468" y="13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163050" y="1640625"/>
            <a:ext cx="4251600" cy="4575300"/>
          </a:xfrm>
          <a:prstGeom prst="rect">
            <a:avLst/>
          </a:prstGeom>
          <a:solidFill>
            <a:srgbClr val="FFFFFF">
              <a:alpha val="6538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6" name="Shape 276"/>
          <p:cNvGrpSpPr/>
          <p:nvPr/>
        </p:nvGrpSpPr>
        <p:grpSpPr>
          <a:xfrm>
            <a:off x="247782" y="1823067"/>
            <a:ext cx="4274092" cy="497283"/>
            <a:chOff x="247782" y="1823067"/>
            <a:chExt cx="4274092" cy="497283"/>
          </a:xfrm>
        </p:grpSpPr>
        <p:sp>
          <p:nvSpPr>
            <p:cNvPr id="277" name="Shape 277"/>
            <p:cNvSpPr/>
            <p:nvPr/>
          </p:nvSpPr>
          <p:spPr>
            <a:xfrm>
              <a:off x="247782" y="1823067"/>
              <a:ext cx="531300" cy="489600"/>
            </a:xfrm>
            <a:prstGeom prst="ellipse">
              <a:avLst/>
            </a:prstGeom>
            <a:solidFill>
              <a:schemeClr val="accent5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Shape 278"/>
            <p:cNvSpPr/>
            <p:nvPr/>
          </p:nvSpPr>
          <p:spPr>
            <a:xfrm>
              <a:off x="894274" y="1854150"/>
              <a:ext cx="3627600" cy="4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Chelsea Market"/>
                  <a:ea typeface="Chelsea Market"/>
                  <a:cs typeface="Chelsea Market"/>
                  <a:sym typeface="Chelsea Market"/>
                </a:rPr>
                <a:t>What are 2 or 3 things that can be found around your house and yard?</a:t>
              </a:r>
              <a:endParaRPr sz="1200">
                <a:solidFill>
                  <a:srgbClr val="3F3F3F"/>
                </a:solidFill>
                <a:latin typeface="Chelsea Market"/>
                <a:ea typeface="Chelsea Market"/>
                <a:cs typeface="Chelsea Market"/>
                <a:sym typeface="Chelsea Market"/>
              </a:endParaRPr>
            </a:p>
          </p:txBody>
        </p:sp>
      </p:grpSp>
      <p:grpSp>
        <p:nvGrpSpPr>
          <p:cNvPr id="279" name="Shape 279"/>
          <p:cNvGrpSpPr/>
          <p:nvPr/>
        </p:nvGrpSpPr>
        <p:grpSpPr>
          <a:xfrm>
            <a:off x="247782" y="2533069"/>
            <a:ext cx="4274192" cy="501918"/>
            <a:chOff x="247782" y="2533069"/>
            <a:chExt cx="4274192" cy="501918"/>
          </a:xfrm>
        </p:grpSpPr>
        <p:sp>
          <p:nvSpPr>
            <p:cNvPr id="280" name="Shape 280"/>
            <p:cNvSpPr/>
            <p:nvPr/>
          </p:nvSpPr>
          <p:spPr>
            <a:xfrm>
              <a:off x="247782" y="2533069"/>
              <a:ext cx="531300" cy="489600"/>
            </a:xfrm>
            <a:prstGeom prst="ellipse">
              <a:avLst/>
            </a:prstGeom>
            <a:solidFill>
              <a:schemeClr val="accent5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Shape 281"/>
            <p:cNvSpPr/>
            <p:nvPr/>
          </p:nvSpPr>
          <p:spPr>
            <a:xfrm>
              <a:off x="894375" y="2568788"/>
              <a:ext cx="3627600" cy="4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Chelsea Market"/>
                  <a:ea typeface="Chelsea Market"/>
                  <a:cs typeface="Chelsea Market"/>
                  <a:sym typeface="Chelsea Market"/>
                </a:rPr>
                <a:t>What are 2 or 3 things that can be found in your neighborhood and community?</a:t>
              </a:r>
              <a:endParaRPr sz="1200">
                <a:solidFill>
                  <a:srgbClr val="3F3F3F"/>
                </a:solidFill>
                <a:latin typeface="Chelsea Market"/>
                <a:ea typeface="Chelsea Market"/>
                <a:cs typeface="Chelsea Market"/>
                <a:sym typeface="Chelsea Market"/>
              </a:endParaRPr>
            </a:p>
          </p:txBody>
        </p:sp>
      </p:grpSp>
      <p:grpSp>
        <p:nvGrpSpPr>
          <p:cNvPr id="282" name="Shape 282"/>
          <p:cNvGrpSpPr/>
          <p:nvPr/>
        </p:nvGrpSpPr>
        <p:grpSpPr>
          <a:xfrm>
            <a:off x="262582" y="3170695"/>
            <a:ext cx="4255842" cy="489600"/>
            <a:chOff x="262582" y="3170695"/>
            <a:chExt cx="4255842" cy="489600"/>
          </a:xfrm>
        </p:grpSpPr>
        <p:sp>
          <p:nvSpPr>
            <p:cNvPr id="283" name="Shape 283"/>
            <p:cNvSpPr/>
            <p:nvPr/>
          </p:nvSpPr>
          <p:spPr>
            <a:xfrm>
              <a:off x="262582" y="3170695"/>
              <a:ext cx="531300" cy="489600"/>
            </a:xfrm>
            <a:prstGeom prst="ellipse">
              <a:avLst/>
            </a:prstGeom>
            <a:solidFill>
              <a:schemeClr val="accent5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b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Shape 284"/>
            <p:cNvSpPr/>
            <p:nvPr/>
          </p:nvSpPr>
          <p:spPr>
            <a:xfrm>
              <a:off x="890824" y="3175175"/>
              <a:ext cx="3627600" cy="4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Chelsea Market"/>
                  <a:ea typeface="Chelsea Market"/>
                  <a:cs typeface="Chelsea Market"/>
                  <a:sym typeface="Chelsea Market"/>
                </a:rPr>
                <a:t>Who are 2 or 3 people in your family that are special in your life?</a:t>
              </a:r>
              <a:endParaRPr sz="1200">
                <a:solidFill>
                  <a:srgbClr val="3F3F3F"/>
                </a:solidFill>
                <a:latin typeface="Chelsea Market"/>
                <a:ea typeface="Chelsea Market"/>
                <a:cs typeface="Chelsea Market"/>
                <a:sym typeface="Chelsea Market"/>
              </a:endParaRPr>
            </a:p>
          </p:txBody>
        </p:sp>
      </p:grpSp>
      <p:grpSp>
        <p:nvGrpSpPr>
          <p:cNvPr id="285" name="Shape 285"/>
          <p:cNvGrpSpPr/>
          <p:nvPr/>
        </p:nvGrpSpPr>
        <p:grpSpPr>
          <a:xfrm>
            <a:off x="247782" y="3886732"/>
            <a:ext cx="4063293" cy="506568"/>
            <a:chOff x="247782" y="3886732"/>
            <a:chExt cx="4063293" cy="506568"/>
          </a:xfrm>
        </p:grpSpPr>
        <p:sp>
          <p:nvSpPr>
            <p:cNvPr id="286" name="Shape 286"/>
            <p:cNvSpPr/>
            <p:nvPr/>
          </p:nvSpPr>
          <p:spPr>
            <a:xfrm>
              <a:off x="247782" y="3886732"/>
              <a:ext cx="531300" cy="489600"/>
            </a:xfrm>
            <a:prstGeom prst="ellipse">
              <a:avLst/>
            </a:prstGeom>
            <a:solidFill>
              <a:schemeClr val="accent5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</a:rPr>
                <a:t>4</a:t>
              </a:r>
              <a:endParaRPr b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Shape 287"/>
            <p:cNvSpPr/>
            <p:nvPr/>
          </p:nvSpPr>
          <p:spPr>
            <a:xfrm>
              <a:off x="894375" y="3927100"/>
              <a:ext cx="3416700" cy="4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Chelsea Market"/>
                  <a:ea typeface="Chelsea Market"/>
                  <a:cs typeface="Chelsea Market"/>
                  <a:sym typeface="Chelsea Market"/>
                </a:rPr>
                <a:t>What are 2 or 3 sayings or phrases you hear a lot?</a:t>
              </a:r>
              <a:endParaRPr sz="1200">
                <a:solidFill>
                  <a:srgbClr val="3F3F3F"/>
                </a:solidFill>
                <a:latin typeface="Chelsea Market"/>
                <a:ea typeface="Chelsea Market"/>
                <a:cs typeface="Chelsea Market"/>
                <a:sym typeface="Chelsea Market"/>
              </a:endParaRPr>
            </a:p>
          </p:txBody>
        </p:sp>
      </p:grpSp>
      <p:grpSp>
        <p:nvGrpSpPr>
          <p:cNvPr id="288" name="Shape 288"/>
          <p:cNvGrpSpPr/>
          <p:nvPr/>
        </p:nvGrpSpPr>
        <p:grpSpPr>
          <a:xfrm>
            <a:off x="247782" y="4583120"/>
            <a:ext cx="4274192" cy="489600"/>
            <a:chOff x="247782" y="4583120"/>
            <a:chExt cx="4274192" cy="489600"/>
          </a:xfrm>
        </p:grpSpPr>
        <p:sp>
          <p:nvSpPr>
            <p:cNvPr id="289" name="Shape 289"/>
            <p:cNvSpPr/>
            <p:nvPr/>
          </p:nvSpPr>
          <p:spPr>
            <a:xfrm>
              <a:off x="247782" y="4583120"/>
              <a:ext cx="531300" cy="489600"/>
            </a:xfrm>
            <a:prstGeom prst="ellipse">
              <a:avLst/>
            </a:prstGeom>
            <a:solidFill>
              <a:schemeClr val="accent5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</a:rPr>
                <a:t>5</a:t>
              </a:r>
              <a:endParaRPr b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Shape 290"/>
            <p:cNvSpPr/>
            <p:nvPr/>
          </p:nvSpPr>
          <p:spPr>
            <a:xfrm>
              <a:off x="894375" y="4594825"/>
              <a:ext cx="3627600" cy="4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Chelsea Market"/>
                  <a:ea typeface="Chelsea Market"/>
                  <a:cs typeface="Chelsea Market"/>
                  <a:sym typeface="Chelsea Market"/>
                </a:rPr>
                <a:t>What are 2 or 3 foods or recipes that are common in your house or family gatherings?</a:t>
              </a:r>
              <a:endParaRPr sz="1200">
                <a:solidFill>
                  <a:srgbClr val="3F3F3F"/>
                </a:solidFill>
                <a:latin typeface="Chelsea Market"/>
                <a:ea typeface="Chelsea Market"/>
                <a:cs typeface="Chelsea Market"/>
                <a:sym typeface="Chelsea Market"/>
              </a:endParaRPr>
            </a:p>
          </p:txBody>
        </p:sp>
      </p:grpSp>
      <p:grpSp>
        <p:nvGrpSpPr>
          <p:cNvPr id="291" name="Shape 291"/>
          <p:cNvGrpSpPr/>
          <p:nvPr/>
        </p:nvGrpSpPr>
        <p:grpSpPr>
          <a:xfrm>
            <a:off x="247782" y="5415895"/>
            <a:ext cx="4274192" cy="489600"/>
            <a:chOff x="247782" y="5415895"/>
            <a:chExt cx="4274192" cy="489600"/>
          </a:xfrm>
        </p:grpSpPr>
        <p:sp>
          <p:nvSpPr>
            <p:cNvPr id="292" name="Shape 292"/>
            <p:cNvSpPr/>
            <p:nvPr/>
          </p:nvSpPr>
          <p:spPr>
            <a:xfrm>
              <a:off x="247782" y="5415895"/>
              <a:ext cx="531300" cy="489600"/>
            </a:xfrm>
            <a:prstGeom prst="ellipse">
              <a:avLst/>
            </a:prstGeom>
            <a:solidFill>
              <a:schemeClr val="accent5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</a:rPr>
                <a:t>6</a:t>
              </a:r>
              <a:endParaRPr b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Shape 293"/>
            <p:cNvSpPr/>
            <p:nvPr/>
          </p:nvSpPr>
          <p:spPr>
            <a:xfrm>
              <a:off x="894375" y="5427600"/>
              <a:ext cx="3627600" cy="4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Chelsea Market"/>
                  <a:ea typeface="Chelsea Market"/>
                  <a:cs typeface="Chelsea Market"/>
                  <a:sym typeface="Chelsea Market"/>
                </a:rPr>
                <a:t>Is there anything else that is important to you? For example: keepsakes, favorite stories, songs, games etc?</a:t>
              </a:r>
              <a:endParaRPr sz="1200">
                <a:solidFill>
                  <a:srgbClr val="3F3F3F"/>
                </a:solidFill>
                <a:latin typeface="Chelsea Market"/>
                <a:ea typeface="Chelsea Market"/>
                <a:cs typeface="Chelsea Market"/>
                <a:sym typeface="Chelsea Market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1"/>
        </a:soli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/>
        </p:nvSpPr>
        <p:spPr>
          <a:xfrm>
            <a:off x="1" y="2402415"/>
            <a:ext cx="9199974" cy="4455585"/>
          </a:xfrm>
          <a:custGeom>
            <a:pathLst>
              <a:path extrusionOk="0" h="1818" w="4640">
                <a:moveTo>
                  <a:pt x="0" y="791"/>
                </a:moveTo>
                <a:cubicBezTo>
                  <a:pt x="0" y="1818"/>
                  <a:pt x="0" y="1818"/>
                  <a:pt x="0" y="1818"/>
                </a:cubicBezTo>
                <a:cubicBezTo>
                  <a:pt x="4640" y="1818"/>
                  <a:pt x="4640" y="1818"/>
                  <a:pt x="4640" y="1818"/>
                </a:cubicBezTo>
                <a:cubicBezTo>
                  <a:pt x="4640" y="738"/>
                  <a:pt x="4640" y="738"/>
                  <a:pt x="4640" y="738"/>
                </a:cubicBezTo>
                <a:cubicBezTo>
                  <a:pt x="2640" y="0"/>
                  <a:pt x="855" y="465"/>
                  <a:pt x="0" y="79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9" name="Shape 299"/>
          <p:cNvGrpSpPr/>
          <p:nvPr/>
        </p:nvGrpSpPr>
        <p:grpSpPr>
          <a:xfrm>
            <a:off x="7939513" y="3099940"/>
            <a:ext cx="1459228" cy="3758050"/>
            <a:chOff x="7827963" y="2216150"/>
            <a:chExt cx="555600" cy="1128713"/>
          </a:xfrm>
        </p:grpSpPr>
        <p:sp>
          <p:nvSpPr>
            <p:cNvPr id="300" name="Shape 300"/>
            <p:cNvSpPr/>
            <p:nvPr/>
          </p:nvSpPr>
          <p:spPr>
            <a:xfrm>
              <a:off x="8018463" y="2940050"/>
              <a:ext cx="176213" cy="404813"/>
            </a:xfrm>
            <a:custGeom>
              <a:pathLst>
                <a:path extrusionOk="0" h="255" w="111">
                  <a:moveTo>
                    <a:pt x="34" y="0"/>
                  </a:moveTo>
                  <a:lnTo>
                    <a:pt x="0" y="255"/>
                  </a:lnTo>
                  <a:lnTo>
                    <a:pt x="111" y="255"/>
                  </a:lnTo>
                  <a:lnTo>
                    <a:pt x="111" y="1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Shape 301"/>
            <p:cNvSpPr/>
            <p:nvPr/>
          </p:nvSpPr>
          <p:spPr>
            <a:xfrm>
              <a:off x="7827963" y="2216150"/>
              <a:ext cx="555600" cy="938100"/>
            </a:xfrm>
            <a:prstGeom prst="ellipse">
              <a:avLst/>
            </a:prstGeom>
            <a:solidFill>
              <a:srgbClr val="46520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2" name="Shape 302"/>
          <p:cNvGrpSpPr/>
          <p:nvPr/>
        </p:nvGrpSpPr>
        <p:grpSpPr>
          <a:xfrm>
            <a:off x="212668" y="597492"/>
            <a:ext cx="8252751" cy="5597455"/>
            <a:chOff x="530445" y="1008063"/>
            <a:chExt cx="10475693" cy="5296608"/>
          </a:xfrm>
        </p:grpSpPr>
        <p:sp>
          <p:nvSpPr>
            <p:cNvPr id="303" name="Shape 303"/>
            <p:cNvSpPr/>
            <p:nvPr/>
          </p:nvSpPr>
          <p:spPr>
            <a:xfrm>
              <a:off x="530445" y="1064334"/>
              <a:ext cx="10461625" cy="5240337"/>
            </a:xfrm>
            <a:custGeom>
              <a:pathLst>
                <a:path extrusionOk="0" h="1654" w="3305">
                  <a:moveTo>
                    <a:pt x="3188" y="1446"/>
                  </a:moveTo>
                  <a:cubicBezTo>
                    <a:pt x="3206" y="1445"/>
                    <a:pt x="3276" y="1457"/>
                    <a:pt x="3286" y="1446"/>
                  </a:cubicBezTo>
                  <a:cubicBezTo>
                    <a:pt x="3305" y="1425"/>
                    <a:pt x="3266" y="1397"/>
                    <a:pt x="3261" y="1374"/>
                  </a:cubicBezTo>
                  <a:cubicBezTo>
                    <a:pt x="3255" y="1347"/>
                    <a:pt x="3266" y="1317"/>
                    <a:pt x="3268" y="1290"/>
                  </a:cubicBezTo>
                  <a:cubicBezTo>
                    <a:pt x="3273" y="1177"/>
                    <a:pt x="3287" y="1076"/>
                    <a:pt x="3285" y="961"/>
                  </a:cubicBezTo>
                  <a:cubicBezTo>
                    <a:pt x="3235" y="959"/>
                    <a:pt x="3166" y="972"/>
                    <a:pt x="3122" y="954"/>
                  </a:cubicBezTo>
                  <a:cubicBezTo>
                    <a:pt x="3190" y="928"/>
                    <a:pt x="3257" y="984"/>
                    <a:pt x="3261" y="882"/>
                  </a:cubicBezTo>
                  <a:cubicBezTo>
                    <a:pt x="3264" y="825"/>
                    <a:pt x="3262" y="766"/>
                    <a:pt x="3261" y="709"/>
                  </a:cubicBezTo>
                  <a:cubicBezTo>
                    <a:pt x="3222" y="707"/>
                    <a:pt x="3181" y="710"/>
                    <a:pt x="3142" y="708"/>
                  </a:cubicBezTo>
                  <a:cubicBezTo>
                    <a:pt x="3159" y="664"/>
                    <a:pt x="3236" y="679"/>
                    <a:pt x="3278" y="678"/>
                  </a:cubicBezTo>
                  <a:cubicBezTo>
                    <a:pt x="3283" y="577"/>
                    <a:pt x="3255" y="481"/>
                    <a:pt x="3255" y="379"/>
                  </a:cubicBezTo>
                  <a:cubicBezTo>
                    <a:pt x="3255" y="346"/>
                    <a:pt x="3272" y="245"/>
                    <a:pt x="3245" y="223"/>
                  </a:cubicBezTo>
                  <a:cubicBezTo>
                    <a:pt x="3216" y="200"/>
                    <a:pt x="3117" y="243"/>
                    <a:pt x="3120" y="181"/>
                  </a:cubicBezTo>
                  <a:cubicBezTo>
                    <a:pt x="3043" y="199"/>
                    <a:pt x="2920" y="210"/>
                    <a:pt x="2843" y="186"/>
                  </a:cubicBezTo>
                  <a:cubicBezTo>
                    <a:pt x="2923" y="187"/>
                    <a:pt x="2990" y="182"/>
                    <a:pt x="3063" y="168"/>
                  </a:cubicBezTo>
                  <a:cubicBezTo>
                    <a:pt x="3098" y="162"/>
                    <a:pt x="3117" y="143"/>
                    <a:pt x="3152" y="156"/>
                  </a:cubicBezTo>
                  <a:cubicBezTo>
                    <a:pt x="3184" y="169"/>
                    <a:pt x="3182" y="210"/>
                    <a:pt x="3230" y="210"/>
                  </a:cubicBezTo>
                  <a:cubicBezTo>
                    <a:pt x="3251" y="169"/>
                    <a:pt x="3217" y="62"/>
                    <a:pt x="3201" y="25"/>
                  </a:cubicBezTo>
                  <a:cubicBezTo>
                    <a:pt x="3153" y="29"/>
                    <a:pt x="3114" y="57"/>
                    <a:pt x="3064" y="61"/>
                  </a:cubicBezTo>
                  <a:cubicBezTo>
                    <a:pt x="2998" y="65"/>
                    <a:pt x="2929" y="63"/>
                    <a:pt x="2864" y="59"/>
                  </a:cubicBezTo>
                  <a:cubicBezTo>
                    <a:pt x="2730" y="52"/>
                    <a:pt x="2597" y="25"/>
                    <a:pt x="2463" y="25"/>
                  </a:cubicBezTo>
                  <a:cubicBezTo>
                    <a:pt x="2395" y="24"/>
                    <a:pt x="2316" y="33"/>
                    <a:pt x="2252" y="20"/>
                  </a:cubicBezTo>
                  <a:cubicBezTo>
                    <a:pt x="2226" y="15"/>
                    <a:pt x="2199" y="0"/>
                    <a:pt x="2174" y="0"/>
                  </a:cubicBezTo>
                  <a:cubicBezTo>
                    <a:pt x="2188" y="35"/>
                    <a:pt x="2220" y="52"/>
                    <a:pt x="2192" y="90"/>
                  </a:cubicBezTo>
                  <a:cubicBezTo>
                    <a:pt x="2189" y="69"/>
                    <a:pt x="2179" y="41"/>
                    <a:pt x="2168" y="19"/>
                  </a:cubicBezTo>
                  <a:cubicBezTo>
                    <a:pt x="2112" y="2"/>
                    <a:pt x="2041" y="13"/>
                    <a:pt x="1982" y="13"/>
                  </a:cubicBezTo>
                  <a:cubicBezTo>
                    <a:pt x="1866" y="13"/>
                    <a:pt x="1750" y="13"/>
                    <a:pt x="1634" y="13"/>
                  </a:cubicBezTo>
                  <a:cubicBezTo>
                    <a:pt x="1500" y="13"/>
                    <a:pt x="1367" y="13"/>
                    <a:pt x="1233" y="13"/>
                  </a:cubicBezTo>
                  <a:cubicBezTo>
                    <a:pt x="1186" y="12"/>
                    <a:pt x="1142" y="19"/>
                    <a:pt x="1094" y="19"/>
                  </a:cubicBezTo>
                  <a:cubicBezTo>
                    <a:pt x="1060" y="18"/>
                    <a:pt x="1026" y="19"/>
                    <a:pt x="992" y="19"/>
                  </a:cubicBezTo>
                  <a:cubicBezTo>
                    <a:pt x="969" y="18"/>
                    <a:pt x="940" y="14"/>
                    <a:pt x="917" y="18"/>
                  </a:cubicBezTo>
                  <a:cubicBezTo>
                    <a:pt x="904" y="21"/>
                    <a:pt x="895" y="41"/>
                    <a:pt x="886" y="42"/>
                  </a:cubicBezTo>
                  <a:cubicBezTo>
                    <a:pt x="854" y="46"/>
                    <a:pt x="825" y="34"/>
                    <a:pt x="795" y="32"/>
                  </a:cubicBezTo>
                  <a:cubicBezTo>
                    <a:pt x="743" y="28"/>
                    <a:pt x="684" y="37"/>
                    <a:pt x="630" y="37"/>
                  </a:cubicBezTo>
                  <a:cubicBezTo>
                    <a:pt x="569" y="37"/>
                    <a:pt x="508" y="37"/>
                    <a:pt x="448" y="31"/>
                  </a:cubicBezTo>
                  <a:cubicBezTo>
                    <a:pt x="449" y="35"/>
                    <a:pt x="448" y="39"/>
                    <a:pt x="446" y="43"/>
                  </a:cubicBezTo>
                  <a:cubicBezTo>
                    <a:pt x="447" y="43"/>
                    <a:pt x="447" y="43"/>
                    <a:pt x="448" y="43"/>
                  </a:cubicBezTo>
                  <a:cubicBezTo>
                    <a:pt x="442" y="61"/>
                    <a:pt x="442" y="61"/>
                    <a:pt x="442" y="61"/>
                  </a:cubicBezTo>
                  <a:cubicBezTo>
                    <a:pt x="442" y="55"/>
                    <a:pt x="445" y="49"/>
                    <a:pt x="446" y="43"/>
                  </a:cubicBezTo>
                  <a:cubicBezTo>
                    <a:pt x="370" y="66"/>
                    <a:pt x="157" y="64"/>
                    <a:pt x="92" y="72"/>
                  </a:cubicBezTo>
                  <a:cubicBezTo>
                    <a:pt x="117" y="131"/>
                    <a:pt x="85" y="160"/>
                    <a:pt x="129" y="187"/>
                  </a:cubicBezTo>
                  <a:cubicBezTo>
                    <a:pt x="107" y="193"/>
                    <a:pt x="79" y="199"/>
                    <a:pt x="62" y="210"/>
                  </a:cubicBezTo>
                  <a:cubicBezTo>
                    <a:pt x="85" y="232"/>
                    <a:pt x="28" y="322"/>
                    <a:pt x="58" y="326"/>
                  </a:cubicBezTo>
                  <a:cubicBezTo>
                    <a:pt x="0" y="314"/>
                    <a:pt x="67" y="454"/>
                    <a:pt x="52" y="508"/>
                  </a:cubicBezTo>
                  <a:cubicBezTo>
                    <a:pt x="34" y="573"/>
                    <a:pt x="12" y="533"/>
                    <a:pt x="39" y="582"/>
                  </a:cubicBezTo>
                  <a:cubicBezTo>
                    <a:pt x="68" y="634"/>
                    <a:pt x="129" y="655"/>
                    <a:pt x="147" y="696"/>
                  </a:cubicBezTo>
                  <a:cubicBezTo>
                    <a:pt x="153" y="709"/>
                    <a:pt x="150" y="768"/>
                    <a:pt x="148" y="786"/>
                  </a:cubicBezTo>
                  <a:cubicBezTo>
                    <a:pt x="144" y="824"/>
                    <a:pt x="122" y="858"/>
                    <a:pt x="117" y="896"/>
                  </a:cubicBezTo>
                  <a:cubicBezTo>
                    <a:pt x="113" y="930"/>
                    <a:pt x="120" y="966"/>
                    <a:pt x="115" y="999"/>
                  </a:cubicBezTo>
                  <a:cubicBezTo>
                    <a:pt x="116" y="999"/>
                    <a:pt x="118" y="998"/>
                    <a:pt x="119" y="998"/>
                  </a:cubicBezTo>
                  <a:cubicBezTo>
                    <a:pt x="127" y="994"/>
                    <a:pt x="132" y="986"/>
                    <a:pt x="139" y="982"/>
                  </a:cubicBezTo>
                  <a:cubicBezTo>
                    <a:pt x="165" y="967"/>
                    <a:pt x="196" y="992"/>
                    <a:pt x="221" y="1000"/>
                  </a:cubicBezTo>
                  <a:cubicBezTo>
                    <a:pt x="232" y="1004"/>
                    <a:pt x="229" y="1005"/>
                    <a:pt x="238" y="1004"/>
                  </a:cubicBezTo>
                  <a:cubicBezTo>
                    <a:pt x="244" y="1004"/>
                    <a:pt x="252" y="1001"/>
                    <a:pt x="258" y="1000"/>
                  </a:cubicBezTo>
                  <a:cubicBezTo>
                    <a:pt x="257" y="1000"/>
                    <a:pt x="277" y="997"/>
                    <a:pt x="275" y="996"/>
                  </a:cubicBezTo>
                  <a:cubicBezTo>
                    <a:pt x="284" y="998"/>
                    <a:pt x="281" y="1002"/>
                    <a:pt x="289" y="1005"/>
                  </a:cubicBezTo>
                  <a:cubicBezTo>
                    <a:pt x="317" y="1019"/>
                    <a:pt x="347" y="1010"/>
                    <a:pt x="379" y="1010"/>
                  </a:cubicBezTo>
                  <a:cubicBezTo>
                    <a:pt x="364" y="1013"/>
                    <a:pt x="348" y="1015"/>
                    <a:pt x="332" y="1016"/>
                  </a:cubicBezTo>
                  <a:cubicBezTo>
                    <a:pt x="307" y="1018"/>
                    <a:pt x="287" y="1004"/>
                    <a:pt x="264" y="1006"/>
                  </a:cubicBezTo>
                  <a:cubicBezTo>
                    <a:pt x="265" y="1010"/>
                    <a:pt x="263" y="1014"/>
                    <a:pt x="264" y="1018"/>
                  </a:cubicBezTo>
                  <a:cubicBezTo>
                    <a:pt x="261" y="1018"/>
                    <a:pt x="257" y="1019"/>
                    <a:pt x="254" y="1019"/>
                  </a:cubicBezTo>
                  <a:cubicBezTo>
                    <a:pt x="254" y="1022"/>
                    <a:pt x="253" y="1025"/>
                    <a:pt x="254" y="1028"/>
                  </a:cubicBezTo>
                  <a:cubicBezTo>
                    <a:pt x="243" y="1020"/>
                    <a:pt x="223" y="1011"/>
                    <a:pt x="210" y="1010"/>
                  </a:cubicBezTo>
                  <a:cubicBezTo>
                    <a:pt x="206" y="1042"/>
                    <a:pt x="165" y="1002"/>
                    <a:pt x="152" y="1006"/>
                  </a:cubicBezTo>
                  <a:cubicBezTo>
                    <a:pt x="150" y="1007"/>
                    <a:pt x="148" y="1010"/>
                    <a:pt x="145" y="1013"/>
                  </a:cubicBezTo>
                  <a:cubicBezTo>
                    <a:pt x="130" y="1076"/>
                    <a:pt x="157" y="1138"/>
                    <a:pt x="154" y="1201"/>
                  </a:cubicBezTo>
                  <a:cubicBezTo>
                    <a:pt x="151" y="1247"/>
                    <a:pt x="134" y="1288"/>
                    <a:pt x="125" y="1332"/>
                  </a:cubicBezTo>
                  <a:cubicBezTo>
                    <a:pt x="105" y="1431"/>
                    <a:pt x="106" y="1439"/>
                    <a:pt x="126" y="1542"/>
                  </a:cubicBezTo>
                  <a:cubicBezTo>
                    <a:pt x="224" y="1526"/>
                    <a:pt x="158" y="1637"/>
                    <a:pt x="189" y="1646"/>
                  </a:cubicBezTo>
                  <a:cubicBezTo>
                    <a:pt x="217" y="1654"/>
                    <a:pt x="249" y="1650"/>
                    <a:pt x="279" y="1650"/>
                  </a:cubicBezTo>
                  <a:cubicBezTo>
                    <a:pt x="374" y="1650"/>
                    <a:pt x="468" y="1650"/>
                    <a:pt x="562" y="1650"/>
                  </a:cubicBezTo>
                  <a:cubicBezTo>
                    <a:pt x="757" y="1650"/>
                    <a:pt x="952" y="1650"/>
                    <a:pt x="1148" y="1650"/>
                  </a:cubicBezTo>
                  <a:cubicBezTo>
                    <a:pt x="1622" y="1650"/>
                    <a:pt x="2083" y="1641"/>
                    <a:pt x="2554" y="1626"/>
                  </a:cubicBezTo>
                  <a:cubicBezTo>
                    <a:pt x="2795" y="1619"/>
                    <a:pt x="3030" y="1553"/>
                    <a:pt x="3273" y="1566"/>
                  </a:cubicBezTo>
                  <a:cubicBezTo>
                    <a:pt x="3276" y="1553"/>
                    <a:pt x="3275" y="1530"/>
                    <a:pt x="3271" y="1519"/>
                  </a:cubicBezTo>
                  <a:cubicBezTo>
                    <a:pt x="3250" y="1513"/>
                    <a:pt x="3231" y="1519"/>
                    <a:pt x="3219" y="1537"/>
                  </a:cubicBezTo>
                  <a:cubicBezTo>
                    <a:pt x="3219" y="1537"/>
                    <a:pt x="3223" y="1540"/>
                    <a:pt x="3226" y="1542"/>
                  </a:cubicBezTo>
                  <a:cubicBezTo>
                    <a:pt x="3226" y="1542"/>
                    <a:pt x="3226" y="1542"/>
                    <a:pt x="3227" y="1542"/>
                  </a:cubicBezTo>
                  <a:cubicBezTo>
                    <a:pt x="3229" y="1545"/>
                    <a:pt x="3228" y="1544"/>
                    <a:pt x="3226" y="1542"/>
                  </a:cubicBezTo>
                  <a:cubicBezTo>
                    <a:pt x="3202" y="1542"/>
                    <a:pt x="3177" y="1545"/>
                    <a:pt x="3159" y="1536"/>
                  </a:cubicBezTo>
                  <a:cubicBezTo>
                    <a:pt x="3185" y="1526"/>
                    <a:pt x="3227" y="1522"/>
                    <a:pt x="3252" y="1500"/>
                  </a:cubicBezTo>
                  <a:cubicBezTo>
                    <a:pt x="3169" y="1502"/>
                    <a:pt x="3090" y="1510"/>
                    <a:pt x="3007" y="1505"/>
                  </a:cubicBezTo>
                  <a:cubicBezTo>
                    <a:pt x="3025" y="1494"/>
                    <a:pt x="3050" y="1481"/>
                    <a:pt x="3075" y="1478"/>
                  </a:cubicBezTo>
                  <a:cubicBezTo>
                    <a:pt x="3061" y="1477"/>
                    <a:pt x="3050" y="1472"/>
                    <a:pt x="3040" y="1467"/>
                  </a:cubicBezTo>
                  <a:cubicBezTo>
                    <a:pt x="3085" y="1453"/>
                    <a:pt x="3140" y="1449"/>
                    <a:pt x="3188" y="1446"/>
                  </a:cubicBezTo>
                  <a:close/>
                </a:path>
              </a:pathLst>
            </a:custGeom>
            <a:solidFill>
              <a:srgbClr val="0C0C0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Shape 304"/>
            <p:cNvSpPr/>
            <p:nvPr/>
          </p:nvSpPr>
          <p:spPr>
            <a:xfrm>
              <a:off x="544513" y="1008063"/>
              <a:ext cx="10461625" cy="5240337"/>
            </a:xfrm>
            <a:custGeom>
              <a:pathLst>
                <a:path extrusionOk="0" h="1654" w="3305">
                  <a:moveTo>
                    <a:pt x="3188" y="1446"/>
                  </a:moveTo>
                  <a:cubicBezTo>
                    <a:pt x="3206" y="1445"/>
                    <a:pt x="3276" y="1457"/>
                    <a:pt x="3286" y="1446"/>
                  </a:cubicBezTo>
                  <a:cubicBezTo>
                    <a:pt x="3305" y="1425"/>
                    <a:pt x="3266" y="1397"/>
                    <a:pt x="3261" y="1374"/>
                  </a:cubicBezTo>
                  <a:cubicBezTo>
                    <a:pt x="3255" y="1347"/>
                    <a:pt x="3266" y="1317"/>
                    <a:pt x="3268" y="1290"/>
                  </a:cubicBezTo>
                  <a:cubicBezTo>
                    <a:pt x="3273" y="1177"/>
                    <a:pt x="3287" y="1076"/>
                    <a:pt x="3285" y="961"/>
                  </a:cubicBezTo>
                  <a:cubicBezTo>
                    <a:pt x="3235" y="959"/>
                    <a:pt x="3166" y="972"/>
                    <a:pt x="3122" y="954"/>
                  </a:cubicBezTo>
                  <a:cubicBezTo>
                    <a:pt x="3190" y="928"/>
                    <a:pt x="3257" y="984"/>
                    <a:pt x="3261" y="882"/>
                  </a:cubicBezTo>
                  <a:cubicBezTo>
                    <a:pt x="3264" y="825"/>
                    <a:pt x="3262" y="766"/>
                    <a:pt x="3261" y="709"/>
                  </a:cubicBezTo>
                  <a:cubicBezTo>
                    <a:pt x="3222" y="707"/>
                    <a:pt x="3181" y="710"/>
                    <a:pt x="3142" y="708"/>
                  </a:cubicBezTo>
                  <a:cubicBezTo>
                    <a:pt x="3159" y="664"/>
                    <a:pt x="3236" y="679"/>
                    <a:pt x="3278" y="678"/>
                  </a:cubicBezTo>
                  <a:cubicBezTo>
                    <a:pt x="3283" y="577"/>
                    <a:pt x="3255" y="481"/>
                    <a:pt x="3255" y="379"/>
                  </a:cubicBezTo>
                  <a:cubicBezTo>
                    <a:pt x="3255" y="346"/>
                    <a:pt x="3272" y="245"/>
                    <a:pt x="3245" y="223"/>
                  </a:cubicBezTo>
                  <a:cubicBezTo>
                    <a:pt x="3216" y="200"/>
                    <a:pt x="3117" y="243"/>
                    <a:pt x="3120" y="181"/>
                  </a:cubicBezTo>
                  <a:cubicBezTo>
                    <a:pt x="3043" y="199"/>
                    <a:pt x="2920" y="210"/>
                    <a:pt x="2843" y="186"/>
                  </a:cubicBezTo>
                  <a:cubicBezTo>
                    <a:pt x="2923" y="187"/>
                    <a:pt x="2990" y="182"/>
                    <a:pt x="3063" y="168"/>
                  </a:cubicBezTo>
                  <a:cubicBezTo>
                    <a:pt x="3098" y="162"/>
                    <a:pt x="3117" y="143"/>
                    <a:pt x="3152" y="156"/>
                  </a:cubicBezTo>
                  <a:cubicBezTo>
                    <a:pt x="3184" y="169"/>
                    <a:pt x="3182" y="210"/>
                    <a:pt x="3230" y="210"/>
                  </a:cubicBezTo>
                  <a:cubicBezTo>
                    <a:pt x="3251" y="169"/>
                    <a:pt x="3217" y="62"/>
                    <a:pt x="3201" y="25"/>
                  </a:cubicBezTo>
                  <a:cubicBezTo>
                    <a:pt x="3153" y="29"/>
                    <a:pt x="3114" y="57"/>
                    <a:pt x="3064" y="61"/>
                  </a:cubicBezTo>
                  <a:cubicBezTo>
                    <a:pt x="2998" y="65"/>
                    <a:pt x="2929" y="63"/>
                    <a:pt x="2864" y="59"/>
                  </a:cubicBezTo>
                  <a:cubicBezTo>
                    <a:pt x="2730" y="52"/>
                    <a:pt x="2597" y="25"/>
                    <a:pt x="2463" y="25"/>
                  </a:cubicBezTo>
                  <a:cubicBezTo>
                    <a:pt x="2395" y="24"/>
                    <a:pt x="2316" y="33"/>
                    <a:pt x="2252" y="20"/>
                  </a:cubicBezTo>
                  <a:cubicBezTo>
                    <a:pt x="2226" y="15"/>
                    <a:pt x="2199" y="0"/>
                    <a:pt x="2174" y="0"/>
                  </a:cubicBezTo>
                  <a:cubicBezTo>
                    <a:pt x="2188" y="35"/>
                    <a:pt x="2220" y="52"/>
                    <a:pt x="2192" y="90"/>
                  </a:cubicBezTo>
                  <a:cubicBezTo>
                    <a:pt x="2189" y="69"/>
                    <a:pt x="2179" y="41"/>
                    <a:pt x="2168" y="19"/>
                  </a:cubicBezTo>
                  <a:cubicBezTo>
                    <a:pt x="2112" y="2"/>
                    <a:pt x="2041" y="13"/>
                    <a:pt x="1982" y="13"/>
                  </a:cubicBezTo>
                  <a:cubicBezTo>
                    <a:pt x="1866" y="13"/>
                    <a:pt x="1750" y="13"/>
                    <a:pt x="1634" y="13"/>
                  </a:cubicBezTo>
                  <a:cubicBezTo>
                    <a:pt x="1500" y="13"/>
                    <a:pt x="1367" y="13"/>
                    <a:pt x="1233" y="13"/>
                  </a:cubicBezTo>
                  <a:cubicBezTo>
                    <a:pt x="1186" y="12"/>
                    <a:pt x="1142" y="19"/>
                    <a:pt x="1094" y="19"/>
                  </a:cubicBezTo>
                  <a:cubicBezTo>
                    <a:pt x="1060" y="18"/>
                    <a:pt x="1026" y="19"/>
                    <a:pt x="992" y="19"/>
                  </a:cubicBezTo>
                  <a:cubicBezTo>
                    <a:pt x="969" y="18"/>
                    <a:pt x="940" y="14"/>
                    <a:pt x="917" y="18"/>
                  </a:cubicBezTo>
                  <a:cubicBezTo>
                    <a:pt x="904" y="21"/>
                    <a:pt x="895" y="41"/>
                    <a:pt x="886" y="42"/>
                  </a:cubicBezTo>
                  <a:cubicBezTo>
                    <a:pt x="854" y="46"/>
                    <a:pt x="825" y="34"/>
                    <a:pt x="795" y="32"/>
                  </a:cubicBezTo>
                  <a:cubicBezTo>
                    <a:pt x="743" y="28"/>
                    <a:pt x="684" y="37"/>
                    <a:pt x="630" y="37"/>
                  </a:cubicBezTo>
                  <a:cubicBezTo>
                    <a:pt x="569" y="37"/>
                    <a:pt x="508" y="37"/>
                    <a:pt x="448" y="31"/>
                  </a:cubicBezTo>
                  <a:cubicBezTo>
                    <a:pt x="449" y="35"/>
                    <a:pt x="448" y="39"/>
                    <a:pt x="446" y="43"/>
                  </a:cubicBezTo>
                  <a:cubicBezTo>
                    <a:pt x="447" y="43"/>
                    <a:pt x="447" y="43"/>
                    <a:pt x="448" y="43"/>
                  </a:cubicBezTo>
                  <a:cubicBezTo>
                    <a:pt x="442" y="61"/>
                    <a:pt x="442" y="61"/>
                    <a:pt x="442" y="61"/>
                  </a:cubicBezTo>
                  <a:cubicBezTo>
                    <a:pt x="442" y="55"/>
                    <a:pt x="445" y="49"/>
                    <a:pt x="446" y="43"/>
                  </a:cubicBezTo>
                  <a:cubicBezTo>
                    <a:pt x="370" y="66"/>
                    <a:pt x="157" y="64"/>
                    <a:pt x="92" y="72"/>
                  </a:cubicBezTo>
                  <a:cubicBezTo>
                    <a:pt x="117" y="131"/>
                    <a:pt x="85" y="160"/>
                    <a:pt x="129" y="187"/>
                  </a:cubicBezTo>
                  <a:cubicBezTo>
                    <a:pt x="107" y="193"/>
                    <a:pt x="79" y="199"/>
                    <a:pt x="62" y="210"/>
                  </a:cubicBezTo>
                  <a:cubicBezTo>
                    <a:pt x="85" y="232"/>
                    <a:pt x="28" y="322"/>
                    <a:pt x="58" y="326"/>
                  </a:cubicBezTo>
                  <a:cubicBezTo>
                    <a:pt x="0" y="314"/>
                    <a:pt x="67" y="454"/>
                    <a:pt x="52" y="508"/>
                  </a:cubicBezTo>
                  <a:cubicBezTo>
                    <a:pt x="34" y="573"/>
                    <a:pt x="12" y="533"/>
                    <a:pt x="39" y="582"/>
                  </a:cubicBezTo>
                  <a:cubicBezTo>
                    <a:pt x="68" y="634"/>
                    <a:pt x="129" y="655"/>
                    <a:pt x="147" y="696"/>
                  </a:cubicBezTo>
                  <a:cubicBezTo>
                    <a:pt x="153" y="709"/>
                    <a:pt x="150" y="768"/>
                    <a:pt x="148" y="786"/>
                  </a:cubicBezTo>
                  <a:cubicBezTo>
                    <a:pt x="144" y="824"/>
                    <a:pt x="122" y="858"/>
                    <a:pt x="117" y="896"/>
                  </a:cubicBezTo>
                  <a:cubicBezTo>
                    <a:pt x="113" y="930"/>
                    <a:pt x="120" y="966"/>
                    <a:pt x="115" y="999"/>
                  </a:cubicBezTo>
                  <a:cubicBezTo>
                    <a:pt x="116" y="999"/>
                    <a:pt x="118" y="998"/>
                    <a:pt x="119" y="998"/>
                  </a:cubicBezTo>
                  <a:cubicBezTo>
                    <a:pt x="127" y="994"/>
                    <a:pt x="132" y="986"/>
                    <a:pt x="139" y="982"/>
                  </a:cubicBezTo>
                  <a:cubicBezTo>
                    <a:pt x="165" y="967"/>
                    <a:pt x="196" y="992"/>
                    <a:pt x="221" y="1000"/>
                  </a:cubicBezTo>
                  <a:cubicBezTo>
                    <a:pt x="232" y="1004"/>
                    <a:pt x="229" y="1005"/>
                    <a:pt x="238" y="1004"/>
                  </a:cubicBezTo>
                  <a:cubicBezTo>
                    <a:pt x="244" y="1004"/>
                    <a:pt x="252" y="1001"/>
                    <a:pt x="258" y="1000"/>
                  </a:cubicBezTo>
                  <a:cubicBezTo>
                    <a:pt x="257" y="1000"/>
                    <a:pt x="277" y="997"/>
                    <a:pt x="275" y="996"/>
                  </a:cubicBezTo>
                  <a:cubicBezTo>
                    <a:pt x="284" y="998"/>
                    <a:pt x="281" y="1002"/>
                    <a:pt x="289" y="1005"/>
                  </a:cubicBezTo>
                  <a:cubicBezTo>
                    <a:pt x="317" y="1019"/>
                    <a:pt x="347" y="1010"/>
                    <a:pt x="379" y="1010"/>
                  </a:cubicBezTo>
                  <a:cubicBezTo>
                    <a:pt x="364" y="1013"/>
                    <a:pt x="348" y="1015"/>
                    <a:pt x="332" y="1016"/>
                  </a:cubicBezTo>
                  <a:cubicBezTo>
                    <a:pt x="307" y="1018"/>
                    <a:pt x="287" y="1004"/>
                    <a:pt x="264" y="1006"/>
                  </a:cubicBezTo>
                  <a:cubicBezTo>
                    <a:pt x="265" y="1010"/>
                    <a:pt x="263" y="1014"/>
                    <a:pt x="264" y="1018"/>
                  </a:cubicBezTo>
                  <a:cubicBezTo>
                    <a:pt x="261" y="1018"/>
                    <a:pt x="257" y="1019"/>
                    <a:pt x="254" y="1019"/>
                  </a:cubicBezTo>
                  <a:cubicBezTo>
                    <a:pt x="254" y="1022"/>
                    <a:pt x="253" y="1025"/>
                    <a:pt x="254" y="1028"/>
                  </a:cubicBezTo>
                  <a:cubicBezTo>
                    <a:pt x="243" y="1020"/>
                    <a:pt x="223" y="1011"/>
                    <a:pt x="210" y="1010"/>
                  </a:cubicBezTo>
                  <a:cubicBezTo>
                    <a:pt x="206" y="1042"/>
                    <a:pt x="165" y="1002"/>
                    <a:pt x="152" y="1006"/>
                  </a:cubicBezTo>
                  <a:cubicBezTo>
                    <a:pt x="150" y="1007"/>
                    <a:pt x="148" y="1010"/>
                    <a:pt x="145" y="1013"/>
                  </a:cubicBezTo>
                  <a:cubicBezTo>
                    <a:pt x="130" y="1076"/>
                    <a:pt x="157" y="1138"/>
                    <a:pt x="154" y="1201"/>
                  </a:cubicBezTo>
                  <a:cubicBezTo>
                    <a:pt x="151" y="1247"/>
                    <a:pt x="134" y="1288"/>
                    <a:pt x="125" y="1332"/>
                  </a:cubicBezTo>
                  <a:cubicBezTo>
                    <a:pt x="105" y="1431"/>
                    <a:pt x="106" y="1439"/>
                    <a:pt x="126" y="1542"/>
                  </a:cubicBezTo>
                  <a:cubicBezTo>
                    <a:pt x="224" y="1526"/>
                    <a:pt x="158" y="1637"/>
                    <a:pt x="189" y="1646"/>
                  </a:cubicBezTo>
                  <a:cubicBezTo>
                    <a:pt x="217" y="1654"/>
                    <a:pt x="249" y="1650"/>
                    <a:pt x="279" y="1650"/>
                  </a:cubicBezTo>
                  <a:cubicBezTo>
                    <a:pt x="374" y="1650"/>
                    <a:pt x="468" y="1650"/>
                    <a:pt x="562" y="1650"/>
                  </a:cubicBezTo>
                  <a:cubicBezTo>
                    <a:pt x="757" y="1650"/>
                    <a:pt x="952" y="1650"/>
                    <a:pt x="1148" y="1650"/>
                  </a:cubicBezTo>
                  <a:cubicBezTo>
                    <a:pt x="1622" y="1650"/>
                    <a:pt x="2083" y="1641"/>
                    <a:pt x="2554" y="1626"/>
                  </a:cubicBezTo>
                  <a:cubicBezTo>
                    <a:pt x="2795" y="1619"/>
                    <a:pt x="3030" y="1553"/>
                    <a:pt x="3273" y="1566"/>
                  </a:cubicBezTo>
                  <a:cubicBezTo>
                    <a:pt x="3276" y="1553"/>
                    <a:pt x="3275" y="1530"/>
                    <a:pt x="3271" y="1519"/>
                  </a:cubicBezTo>
                  <a:cubicBezTo>
                    <a:pt x="3250" y="1513"/>
                    <a:pt x="3231" y="1519"/>
                    <a:pt x="3219" y="1537"/>
                  </a:cubicBezTo>
                  <a:cubicBezTo>
                    <a:pt x="3219" y="1537"/>
                    <a:pt x="3223" y="1540"/>
                    <a:pt x="3226" y="1542"/>
                  </a:cubicBezTo>
                  <a:cubicBezTo>
                    <a:pt x="3226" y="1542"/>
                    <a:pt x="3226" y="1542"/>
                    <a:pt x="3227" y="1542"/>
                  </a:cubicBezTo>
                  <a:cubicBezTo>
                    <a:pt x="3229" y="1545"/>
                    <a:pt x="3228" y="1544"/>
                    <a:pt x="3226" y="1542"/>
                  </a:cubicBezTo>
                  <a:cubicBezTo>
                    <a:pt x="3202" y="1542"/>
                    <a:pt x="3177" y="1545"/>
                    <a:pt x="3159" y="1536"/>
                  </a:cubicBezTo>
                  <a:cubicBezTo>
                    <a:pt x="3185" y="1526"/>
                    <a:pt x="3227" y="1522"/>
                    <a:pt x="3252" y="1500"/>
                  </a:cubicBezTo>
                  <a:cubicBezTo>
                    <a:pt x="3169" y="1502"/>
                    <a:pt x="3090" y="1510"/>
                    <a:pt x="3007" y="1505"/>
                  </a:cubicBezTo>
                  <a:cubicBezTo>
                    <a:pt x="3025" y="1494"/>
                    <a:pt x="3050" y="1481"/>
                    <a:pt x="3075" y="1478"/>
                  </a:cubicBezTo>
                  <a:cubicBezTo>
                    <a:pt x="3061" y="1477"/>
                    <a:pt x="3050" y="1472"/>
                    <a:pt x="3040" y="1467"/>
                  </a:cubicBezTo>
                  <a:cubicBezTo>
                    <a:pt x="3085" y="1453"/>
                    <a:pt x="3140" y="1449"/>
                    <a:pt x="3188" y="144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1155701" y="1482725"/>
              <a:ext cx="9445625" cy="1309687"/>
            </a:xfrm>
            <a:custGeom>
              <a:pathLst>
                <a:path extrusionOk="0" h="413" w="2984">
                  <a:moveTo>
                    <a:pt x="1686" y="413"/>
                  </a:moveTo>
                  <a:cubicBezTo>
                    <a:pt x="895" y="413"/>
                    <a:pt x="895" y="413"/>
                    <a:pt x="895" y="413"/>
                  </a:cubicBezTo>
                  <a:cubicBezTo>
                    <a:pt x="842" y="413"/>
                    <a:pt x="788" y="413"/>
                    <a:pt x="735" y="413"/>
                  </a:cubicBezTo>
                  <a:cubicBezTo>
                    <a:pt x="630" y="413"/>
                    <a:pt x="526" y="413"/>
                    <a:pt x="421" y="413"/>
                  </a:cubicBezTo>
                  <a:cubicBezTo>
                    <a:pt x="421" y="413"/>
                    <a:pt x="420" y="413"/>
                    <a:pt x="420" y="413"/>
                  </a:cubicBezTo>
                  <a:cubicBezTo>
                    <a:pt x="339" y="413"/>
                    <a:pt x="257" y="405"/>
                    <a:pt x="178" y="397"/>
                  </a:cubicBezTo>
                  <a:cubicBezTo>
                    <a:pt x="133" y="393"/>
                    <a:pt x="87" y="388"/>
                    <a:pt x="41" y="385"/>
                  </a:cubicBezTo>
                  <a:cubicBezTo>
                    <a:pt x="4" y="383"/>
                    <a:pt x="4" y="383"/>
                    <a:pt x="4" y="383"/>
                  </a:cubicBezTo>
                  <a:cubicBezTo>
                    <a:pt x="40" y="374"/>
                    <a:pt x="40" y="374"/>
                    <a:pt x="40" y="374"/>
                  </a:cubicBezTo>
                  <a:cubicBezTo>
                    <a:pt x="88" y="361"/>
                    <a:pt x="147" y="365"/>
                    <a:pt x="204" y="368"/>
                  </a:cubicBezTo>
                  <a:cubicBezTo>
                    <a:pt x="228" y="370"/>
                    <a:pt x="252" y="371"/>
                    <a:pt x="273" y="371"/>
                  </a:cubicBezTo>
                  <a:cubicBezTo>
                    <a:pt x="295" y="371"/>
                    <a:pt x="318" y="372"/>
                    <a:pt x="340" y="372"/>
                  </a:cubicBezTo>
                  <a:cubicBezTo>
                    <a:pt x="442" y="373"/>
                    <a:pt x="547" y="374"/>
                    <a:pt x="647" y="352"/>
                  </a:cubicBezTo>
                  <a:cubicBezTo>
                    <a:pt x="663" y="349"/>
                    <a:pt x="679" y="347"/>
                    <a:pt x="697" y="346"/>
                  </a:cubicBezTo>
                  <a:cubicBezTo>
                    <a:pt x="724" y="343"/>
                    <a:pt x="751" y="341"/>
                    <a:pt x="775" y="331"/>
                  </a:cubicBezTo>
                  <a:cubicBezTo>
                    <a:pt x="756" y="323"/>
                    <a:pt x="731" y="322"/>
                    <a:pt x="709" y="320"/>
                  </a:cubicBezTo>
                  <a:cubicBezTo>
                    <a:pt x="696" y="319"/>
                    <a:pt x="683" y="318"/>
                    <a:pt x="673" y="317"/>
                  </a:cubicBezTo>
                  <a:cubicBezTo>
                    <a:pt x="635" y="310"/>
                    <a:pt x="596" y="307"/>
                    <a:pt x="558" y="304"/>
                  </a:cubicBezTo>
                  <a:cubicBezTo>
                    <a:pt x="537" y="302"/>
                    <a:pt x="516" y="300"/>
                    <a:pt x="495" y="298"/>
                  </a:cubicBezTo>
                  <a:cubicBezTo>
                    <a:pt x="466" y="295"/>
                    <a:pt x="436" y="292"/>
                    <a:pt x="407" y="290"/>
                  </a:cubicBezTo>
                  <a:cubicBezTo>
                    <a:pt x="343" y="284"/>
                    <a:pt x="278" y="279"/>
                    <a:pt x="215" y="266"/>
                  </a:cubicBezTo>
                  <a:cubicBezTo>
                    <a:pt x="194" y="262"/>
                    <a:pt x="173" y="260"/>
                    <a:pt x="152" y="259"/>
                  </a:cubicBezTo>
                  <a:cubicBezTo>
                    <a:pt x="129" y="257"/>
                    <a:pt x="106" y="255"/>
                    <a:pt x="84" y="250"/>
                  </a:cubicBezTo>
                  <a:cubicBezTo>
                    <a:pt x="77" y="249"/>
                    <a:pt x="77" y="249"/>
                    <a:pt x="77" y="249"/>
                  </a:cubicBezTo>
                  <a:cubicBezTo>
                    <a:pt x="79" y="243"/>
                    <a:pt x="79" y="243"/>
                    <a:pt x="79" y="243"/>
                  </a:cubicBezTo>
                  <a:cubicBezTo>
                    <a:pt x="86" y="222"/>
                    <a:pt x="116" y="224"/>
                    <a:pt x="136" y="224"/>
                  </a:cubicBezTo>
                  <a:cubicBezTo>
                    <a:pt x="140" y="224"/>
                    <a:pt x="143" y="225"/>
                    <a:pt x="146" y="225"/>
                  </a:cubicBezTo>
                  <a:cubicBezTo>
                    <a:pt x="160" y="224"/>
                    <a:pt x="174" y="224"/>
                    <a:pt x="187" y="224"/>
                  </a:cubicBezTo>
                  <a:cubicBezTo>
                    <a:pt x="228" y="223"/>
                    <a:pt x="266" y="223"/>
                    <a:pt x="306" y="217"/>
                  </a:cubicBezTo>
                  <a:cubicBezTo>
                    <a:pt x="329" y="214"/>
                    <a:pt x="352" y="213"/>
                    <a:pt x="374" y="212"/>
                  </a:cubicBezTo>
                  <a:cubicBezTo>
                    <a:pt x="410" y="210"/>
                    <a:pt x="444" y="208"/>
                    <a:pt x="479" y="198"/>
                  </a:cubicBezTo>
                  <a:cubicBezTo>
                    <a:pt x="482" y="210"/>
                    <a:pt x="482" y="210"/>
                    <a:pt x="482" y="210"/>
                  </a:cubicBezTo>
                  <a:cubicBezTo>
                    <a:pt x="446" y="220"/>
                    <a:pt x="410" y="222"/>
                    <a:pt x="375" y="224"/>
                  </a:cubicBezTo>
                  <a:cubicBezTo>
                    <a:pt x="353" y="225"/>
                    <a:pt x="330" y="226"/>
                    <a:pt x="308" y="229"/>
                  </a:cubicBezTo>
                  <a:cubicBezTo>
                    <a:pt x="267" y="235"/>
                    <a:pt x="228" y="235"/>
                    <a:pt x="187" y="236"/>
                  </a:cubicBezTo>
                  <a:cubicBezTo>
                    <a:pt x="174" y="236"/>
                    <a:pt x="160" y="236"/>
                    <a:pt x="147" y="237"/>
                  </a:cubicBezTo>
                  <a:cubicBezTo>
                    <a:pt x="143" y="237"/>
                    <a:pt x="140" y="236"/>
                    <a:pt x="135" y="236"/>
                  </a:cubicBezTo>
                  <a:cubicBezTo>
                    <a:pt x="123" y="236"/>
                    <a:pt x="105" y="235"/>
                    <a:pt x="96" y="240"/>
                  </a:cubicBezTo>
                  <a:cubicBezTo>
                    <a:pt x="114" y="244"/>
                    <a:pt x="133" y="245"/>
                    <a:pt x="153" y="247"/>
                  </a:cubicBezTo>
                  <a:cubicBezTo>
                    <a:pt x="174" y="248"/>
                    <a:pt x="196" y="250"/>
                    <a:pt x="217" y="254"/>
                  </a:cubicBezTo>
                  <a:cubicBezTo>
                    <a:pt x="280" y="267"/>
                    <a:pt x="345" y="272"/>
                    <a:pt x="408" y="278"/>
                  </a:cubicBezTo>
                  <a:cubicBezTo>
                    <a:pt x="437" y="280"/>
                    <a:pt x="467" y="283"/>
                    <a:pt x="496" y="286"/>
                  </a:cubicBezTo>
                  <a:cubicBezTo>
                    <a:pt x="517" y="288"/>
                    <a:pt x="538" y="290"/>
                    <a:pt x="559" y="292"/>
                  </a:cubicBezTo>
                  <a:cubicBezTo>
                    <a:pt x="597" y="295"/>
                    <a:pt x="636" y="298"/>
                    <a:pt x="675" y="305"/>
                  </a:cubicBezTo>
                  <a:cubicBezTo>
                    <a:pt x="685" y="306"/>
                    <a:pt x="697" y="307"/>
                    <a:pt x="709" y="308"/>
                  </a:cubicBezTo>
                  <a:cubicBezTo>
                    <a:pt x="738" y="310"/>
                    <a:pt x="771" y="312"/>
                    <a:pt x="791" y="326"/>
                  </a:cubicBezTo>
                  <a:cubicBezTo>
                    <a:pt x="800" y="332"/>
                    <a:pt x="800" y="332"/>
                    <a:pt x="800" y="332"/>
                  </a:cubicBezTo>
                  <a:cubicBezTo>
                    <a:pt x="791" y="337"/>
                    <a:pt x="791" y="337"/>
                    <a:pt x="791" y="337"/>
                  </a:cubicBezTo>
                  <a:cubicBezTo>
                    <a:pt x="763" y="352"/>
                    <a:pt x="730" y="355"/>
                    <a:pt x="698" y="358"/>
                  </a:cubicBezTo>
                  <a:cubicBezTo>
                    <a:pt x="681" y="359"/>
                    <a:pt x="664" y="361"/>
                    <a:pt x="650" y="364"/>
                  </a:cubicBezTo>
                  <a:cubicBezTo>
                    <a:pt x="548" y="386"/>
                    <a:pt x="443" y="385"/>
                    <a:pt x="340" y="384"/>
                  </a:cubicBezTo>
                  <a:cubicBezTo>
                    <a:pt x="318" y="384"/>
                    <a:pt x="295" y="383"/>
                    <a:pt x="273" y="383"/>
                  </a:cubicBezTo>
                  <a:cubicBezTo>
                    <a:pt x="251" y="383"/>
                    <a:pt x="228" y="382"/>
                    <a:pt x="203" y="380"/>
                  </a:cubicBezTo>
                  <a:cubicBezTo>
                    <a:pt x="167" y="378"/>
                    <a:pt x="131" y="376"/>
                    <a:pt x="98" y="378"/>
                  </a:cubicBezTo>
                  <a:cubicBezTo>
                    <a:pt x="125" y="380"/>
                    <a:pt x="152" y="383"/>
                    <a:pt x="179" y="385"/>
                  </a:cubicBezTo>
                  <a:cubicBezTo>
                    <a:pt x="258" y="393"/>
                    <a:pt x="340" y="401"/>
                    <a:pt x="420" y="401"/>
                  </a:cubicBezTo>
                  <a:cubicBezTo>
                    <a:pt x="420" y="401"/>
                    <a:pt x="421" y="401"/>
                    <a:pt x="421" y="401"/>
                  </a:cubicBezTo>
                  <a:cubicBezTo>
                    <a:pt x="526" y="401"/>
                    <a:pt x="630" y="401"/>
                    <a:pt x="735" y="401"/>
                  </a:cubicBezTo>
                  <a:cubicBezTo>
                    <a:pt x="788" y="401"/>
                    <a:pt x="842" y="401"/>
                    <a:pt x="895" y="401"/>
                  </a:cubicBezTo>
                  <a:cubicBezTo>
                    <a:pt x="1488" y="401"/>
                    <a:pt x="1488" y="401"/>
                    <a:pt x="1488" y="401"/>
                  </a:cubicBezTo>
                  <a:cubicBezTo>
                    <a:pt x="1454" y="398"/>
                    <a:pt x="1419" y="396"/>
                    <a:pt x="1385" y="397"/>
                  </a:cubicBezTo>
                  <a:cubicBezTo>
                    <a:pt x="1345" y="397"/>
                    <a:pt x="1306" y="395"/>
                    <a:pt x="1268" y="394"/>
                  </a:cubicBezTo>
                  <a:cubicBezTo>
                    <a:pt x="1234" y="393"/>
                    <a:pt x="1200" y="392"/>
                    <a:pt x="1166" y="391"/>
                  </a:cubicBezTo>
                  <a:cubicBezTo>
                    <a:pt x="1162" y="391"/>
                    <a:pt x="1156" y="392"/>
                    <a:pt x="1149" y="392"/>
                  </a:cubicBezTo>
                  <a:cubicBezTo>
                    <a:pt x="1124" y="393"/>
                    <a:pt x="1092" y="394"/>
                    <a:pt x="1076" y="383"/>
                  </a:cubicBezTo>
                  <a:cubicBezTo>
                    <a:pt x="1061" y="373"/>
                    <a:pt x="1061" y="373"/>
                    <a:pt x="1061" y="373"/>
                  </a:cubicBezTo>
                  <a:cubicBezTo>
                    <a:pt x="1079" y="372"/>
                    <a:pt x="1079" y="372"/>
                    <a:pt x="1079" y="372"/>
                  </a:cubicBezTo>
                  <a:cubicBezTo>
                    <a:pt x="1204" y="365"/>
                    <a:pt x="1332" y="367"/>
                    <a:pt x="1456" y="369"/>
                  </a:cubicBezTo>
                  <a:cubicBezTo>
                    <a:pt x="1517" y="370"/>
                    <a:pt x="1579" y="371"/>
                    <a:pt x="1641" y="371"/>
                  </a:cubicBezTo>
                  <a:cubicBezTo>
                    <a:pt x="1718" y="371"/>
                    <a:pt x="1796" y="364"/>
                    <a:pt x="1871" y="357"/>
                  </a:cubicBezTo>
                  <a:cubicBezTo>
                    <a:pt x="1914" y="353"/>
                    <a:pt x="1958" y="349"/>
                    <a:pt x="2002" y="346"/>
                  </a:cubicBezTo>
                  <a:cubicBezTo>
                    <a:pt x="2062" y="342"/>
                    <a:pt x="2122" y="343"/>
                    <a:pt x="2180" y="345"/>
                  </a:cubicBezTo>
                  <a:cubicBezTo>
                    <a:pt x="2246" y="346"/>
                    <a:pt x="2313" y="348"/>
                    <a:pt x="2379" y="342"/>
                  </a:cubicBezTo>
                  <a:cubicBezTo>
                    <a:pt x="2403" y="340"/>
                    <a:pt x="2426" y="337"/>
                    <a:pt x="2449" y="334"/>
                  </a:cubicBezTo>
                  <a:cubicBezTo>
                    <a:pt x="2485" y="329"/>
                    <a:pt x="2524" y="323"/>
                    <a:pt x="2564" y="323"/>
                  </a:cubicBezTo>
                  <a:cubicBezTo>
                    <a:pt x="2615" y="323"/>
                    <a:pt x="2667" y="323"/>
                    <a:pt x="2717" y="323"/>
                  </a:cubicBezTo>
                  <a:cubicBezTo>
                    <a:pt x="2773" y="323"/>
                    <a:pt x="2773" y="323"/>
                    <a:pt x="2773" y="323"/>
                  </a:cubicBezTo>
                  <a:cubicBezTo>
                    <a:pt x="2826" y="323"/>
                    <a:pt x="2873" y="322"/>
                    <a:pt x="2922" y="313"/>
                  </a:cubicBezTo>
                  <a:cubicBezTo>
                    <a:pt x="2916" y="311"/>
                    <a:pt x="2910" y="309"/>
                    <a:pt x="2905" y="304"/>
                  </a:cubicBezTo>
                  <a:cubicBezTo>
                    <a:pt x="2901" y="301"/>
                    <a:pt x="2901" y="301"/>
                    <a:pt x="2901" y="301"/>
                  </a:cubicBezTo>
                  <a:cubicBezTo>
                    <a:pt x="2833" y="301"/>
                    <a:pt x="2764" y="304"/>
                    <a:pt x="2697" y="306"/>
                  </a:cubicBezTo>
                  <a:cubicBezTo>
                    <a:pt x="2620" y="309"/>
                    <a:pt x="2541" y="311"/>
                    <a:pt x="2463" y="311"/>
                  </a:cubicBezTo>
                  <a:cubicBezTo>
                    <a:pt x="2363" y="311"/>
                    <a:pt x="2363" y="311"/>
                    <a:pt x="2363" y="311"/>
                  </a:cubicBezTo>
                  <a:cubicBezTo>
                    <a:pt x="2296" y="311"/>
                    <a:pt x="2230" y="311"/>
                    <a:pt x="2164" y="311"/>
                  </a:cubicBezTo>
                  <a:cubicBezTo>
                    <a:pt x="2083" y="311"/>
                    <a:pt x="2002" y="309"/>
                    <a:pt x="1924" y="306"/>
                  </a:cubicBezTo>
                  <a:cubicBezTo>
                    <a:pt x="1845" y="303"/>
                    <a:pt x="1764" y="301"/>
                    <a:pt x="1683" y="301"/>
                  </a:cubicBezTo>
                  <a:cubicBezTo>
                    <a:pt x="1659" y="301"/>
                    <a:pt x="1635" y="301"/>
                    <a:pt x="1611" y="301"/>
                  </a:cubicBezTo>
                  <a:cubicBezTo>
                    <a:pt x="1456" y="301"/>
                    <a:pt x="1296" y="302"/>
                    <a:pt x="1139" y="285"/>
                  </a:cubicBezTo>
                  <a:cubicBezTo>
                    <a:pt x="1114" y="282"/>
                    <a:pt x="1089" y="280"/>
                    <a:pt x="1065" y="277"/>
                  </a:cubicBezTo>
                  <a:cubicBezTo>
                    <a:pt x="1007" y="272"/>
                    <a:pt x="947" y="266"/>
                    <a:pt x="888" y="256"/>
                  </a:cubicBezTo>
                  <a:cubicBezTo>
                    <a:pt x="880" y="255"/>
                    <a:pt x="870" y="255"/>
                    <a:pt x="858" y="254"/>
                  </a:cubicBezTo>
                  <a:cubicBezTo>
                    <a:pt x="823" y="252"/>
                    <a:pt x="780" y="249"/>
                    <a:pt x="762" y="226"/>
                  </a:cubicBezTo>
                  <a:cubicBezTo>
                    <a:pt x="757" y="220"/>
                    <a:pt x="757" y="220"/>
                    <a:pt x="757" y="220"/>
                  </a:cubicBezTo>
                  <a:cubicBezTo>
                    <a:pt x="764" y="217"/>
                    <a:pt x="764" y="217"/>
                    <a:pt x="764" y="217"/>
                  </a:cubicBezTo>
                  <a:cubicBezTo>
                    <a:pt x="786" y="207"/>
                    <a:pt x="812" y="208"/>
                    <a:pt x="836" y="208"/>
                  </a:cubicBezTo>
                  <a:cubicBezTo>
                    <a:pt x="841" y="209"/>
                    <a:pt x="846" y="209"/>
                    <a:pt x="851" y="209"/>
                  </a:cubicBezTo>
                  <a:cubicBezTo>
                    <a:pt x="851" y="209"/>
                    <a:pt x="851" y="209"/>
                    <a:pt x="851" y="209"/>
                  </a:cubicBezTo>
                  <a:cubicBezTo>
                    <a:pt x="905" y="209"/>
                    <a:pt x="959" y="209"/>
                    <a:pt x="1013" y="209"/>
                  </a:cubicBezTo>
                  <a:cubicBezTo>
                    <a:pt x="1094" y="209"/>
                    <a:pt x="1094" y="209"/>
                    <a:pt x="1094" y="209"/>
                  </a:cubicBezTo>
                  <a:cubicBezTo>
                    <a:pt x="1160" y="209"/>
                    <a:pt x="1227" y="209"/>
                    <a:pt x="1293" y="208"/>
                  </a:cubicBezTo>
                  <a:cubicBezTo>
                    <a:pt x="1432" y="208"/>
                    <a:pt x="1576" y="208"/>
                    <a:pt x="1718" y="209"/>
                  </a:cubicBezTo>
                  <a:cubicBezTo>
                    <a:pt x="1812" y="209"/>
                    <a:pt x="1908" y="207"/>
                    <a:pt x="2000" y="205"/>
                  </a:cubicBezTo>
                  <a:cubicBezTo>
                    <a:pt x="2085" y="203"/>
                    <a:pt x="2173" y="201"/>
                    <a:pt x="2259" y="201"/>
                  </a:cubicBezTo>
                  <a:cubicBezTo>
                    <a:pt x="2299" y="201"/>
                    <a:pt x="2340" y="201"/>
                    <a:pt x="2380" y="201"/>
                  </a:cubicBezTo>
                  <a:cubicBezTo>
                    <a:pt x="2458" y="202"/>
                    <a:pt x="2538" y="203"/>
                    <a:pt x="2617" y="201"/>
                  </a:cubicBezTo>
                  <a:cubicBezTo>
                    <a:pt x="2621" y="201"/>
                    <a:pt x="2628" y="201"/>
                    <a:pt x="2639" y="201"/>
                  </a:cubicBezTo>
                  <a:cubicBezTo>
                    <a:pt x="2691" y="203"/>
                    <a:pt x="2849" y="207"/>
                    <a:pt x="2879" y="174"/>
                  </a:cubicBezTo>
                  <a:cubicBezTo>
                    <a:pt x="2882" y="170"/>
                    <a:pt x="2883" y="166"/>
                    <a:pt x="2882" y="162"/>
                  </a:cubicBezTo>
                  <a:cubicBezTo>
                    <a:pt x="2880" y="142"/>
                    <a:pt x="2822" y="146"/>
                    <a:pt x="2791" y="148"/>
                  </a:cubicBezTo>
                  <a:cubicBezTo>
                    <a:pt x="2782" y="148"/>
                    <a:pt x="2774" y="149"/>
                    <a:pt x="2769" y="149"/>
                  </a:cubicBezTo>
                  <a:cubicBezTo>
                    <a:pt x="2752" y="149"/>
                    <a:pt x="2736" y="149"/>
                    <a:pt x="2720" y="149"/>
                  </a:cubicBezTo>
                  <a:cubicBezTo>
                    <a:pt x="2689" y="149"/>
                    <a:pt x="2658" y="149"/>
                    <a:pt x="2627" y="149"/>
                  </a:cubicBezTo>
                  <a:cubicBezTo>
                    <a:pt x="2600" y="149"/>
                    <a:pt x="2574" y="146"/>
                    <a:pt x="2549" y="143"/>
                  </a:cubicBezTo>
                  <a:cubicBezTo>
                    <a:pt x="2524" y="141"/>
                    <a:pt x="2498" y="138"/>
                    <a:pt x="2472" y="138"/>
                  </a:cubicBezTo>
                  <a:cubicBezTo>
                    <a:pt x="2458" y="138"/>
                    <a:pt x="2458" y="138"/>
                    <a:pt x="2458" y="138"/>
                  </a:cubicBezTo>
                  <a:cubicBezTo>
                    <a:pt x="2408" y="138"/>
                    <a:pt x="2361" y="138"/>
                    <a:pt x="2313" y="131"/>
                  </a:cubicBezTo>
                  <a:cubicBezTo>
                    <a:pt x="2285" y="127"/>
                    <a:pt x="2257" y="126"/>
                    <a:pt x="2229" y="124"/>
                  </a:cubicBezTo>
                  <a:cubicBezTo>
                    <a:pt x="2211" y="123"/>
                    <a:pt x="2193" y="123"/>
                    <a:pt x="2175" y="121"/>
                  </a:cubicBezTo>
                  <a:cubicBezTo>
                    <a:pt x="2170" y="120"/>
                    <a:pt x="2166" y="120"/>
                    <a:pt x="2161" y="120"/>
                  </a:cubicBezTo>
                  <a:cubicBezTo>
                    <a:pt x="2139" y="118"/>
                    <a:pt x="2113" y="117"/>
                    <a:pt x="2096" y="107"/>
                  </a:cubicBezTo>
                  <a:cubicBezTo>
                    <a:pt x="2090" y="104"/>
                    <a:pt x="2090" y="104"/>
                    <a:pt x="2090" y="104"/>
                  </a:cubicBezTo>
                  <a:cubicBezTo>
                    <a:pt x="2094" y="99"/>
                    <a:pt x="2094" y="99"/>
                    <a:pt x="2094" y="99"/>
                  </a:cubicBezTo>
                  <a:cubicBezTo>
                    <a:pt x="2109" y="78"/>
                    <a:pt x="2149" y="81"/>
                    <a:pt x="2179" y="82"/>
                  </a:cubicBezTo>
                  <a:cubicBezTo>
                    <a:pt x="2186" y="83"/>
                    <a:pt x="2192" y="83"/>
                    <a:pt x="2197" y="83"/>
                  </a:cubicBezTo>
                  <a:cubicBezTo>
                    <a:pt x="2258" y="84"/>
                    <a:pt x="2304" y="79"/>
                    <a:pt x="2349" y="68"/>
                  </a:cubicBezTo>
                  <a:cubicBezTo>
                    <a:pt x="2385" y="60"/>
                    <a:pt x="2418" y="53"/>
                    <a:pt x="2450" y="47"/>
                  </a:cubicBezTo>
                  <a:cubicBezTo>
                    <a:pt x="2452" y="47"/>
                    <a:pt x="2455" y="47"/>
                    <a:pt x="2458" y="46"/>
                  </a:cubicBezTo>
                  <a:cubicBezTo>
                    <a:pt x="2468" y="45"/>
                    <a:pt x="2495" y="41"/>
                    <a:pt x="2500" y="36"/>
                  </a:cubicBezTo>
                  <a:cubicBezTo>
                    <a:pt x="2502" y="34"/>
                    <a:pt x="2504" y="32"/>
                    <a:pt x="2505" y="31"/>
                  </a:cubicBezTo>
                  <a:cubicBezTo>
                    <a:pt x="2503" y="31"/>
                    <a:pt x="2501" y="30"/>
                    <a:pt x="2500" y="30"/>
                  </a:cubicBezTo>
                  <a:cubicBezTo>
                    <a:pt x="2496" y="30"/>
                    <a:pt x="2492" y="29"/>
                    <a:pt x="2487" y="28"/>
                  </a:cubicBezTo>
                  <a:cubicBezTo>
                    <a:pt x="2456" y="19"/>
                    <a:pt x="2422" y="19"/>
                    <a:pt x="2389" y="20"/>
                  </a:cubicBezTo>
                  <a:cubicBezTo>
                    <a:pt x="2380" y="20"/>
                    <a:pt x="2371" y="21"/>
                    <a:pt x="2361" y="21"/>
                  </a:cubicBezTo>
                  <a:cubicBezTo>
                    <a:pt x="2325" y="21"/>
                    <a:pt x="2289" y="21"/>
                    <a:pt x="2254" y="22"/>
                  </a:cubicBezTo>
                  <a:cubicBezTo>
                    <a:pt x="2225" y="23"/>
                    <a:pt x="2196" y="23"/>
                    <a:pt x="2167" y="23"/>
                  </a:cubicBezTo>
                  <a:cubicBezTo>
                    <a:pt x="2136" y="24"/>
                    <a:pt x="2104" y="25"/>
                    <a:pt x="2074" y="26"/>
                  </a:cubicBezTo>
                  <a:cubicBezTo>
                    <a:pt x="2038" y="27"/>
                    <a:pt x="2001" y="29"/>
                    <a:pt x="1964" y="29"/>
                  </a:cubicBezTo>
                  <a:cubicBezTo>
                    <a:pt x="1933" y="28"/>
                    <a:pt x="1903" y="33"/>
                    <a:pt x="1873" y="38"/>
                  </a:cubicBezTo>
                  <a:cubicBezTo>
                    <a:pt x="1849" y="42"/>
                    <a:pt x="1823" y="46"/>
                    <a:pt x="1797" y="47"/>
                  </a:cubicBezTo>
                  <a:cubicBezTo>
                    <a:pt x="1750" y="49"/>
                    <a:pt x="1694" y="53"/>
                    <a:pt x="1636" y="69"/>
                  </a:cubicBezTo>
                  <a:cubicBezTo>
                    <a:pt x="1597" y="79"/>
                    <a:pt x="1561" y="80"/>
                    <a:pt x="1523" y="81"/>
                  </a:cubicBezTo>
                  <a:cubicBezTo>
                    <a:pt x="1514" y="81"/>
                    <a:pt x="1505" y="81"/>
                    <a:pt x="1496" y="81"/>
                  </a:cubicBezTo>
                  <a:cubicBezTo>
                    <a:pt x="1515" y="87"/>
                    <a:pt x="1542" y="88"/>
                    <a:pt x="1560" y="88"/>
                  </a:cubicBezTo>
                  <a:cubicBezTo>
                    <a:pt x="1567" y="88"/>
                    <a:pt x="1572" y="89"/>
                    <a:pt x="1577" y="89"/>
                  </a:cubicBezTo>
                  <a:cubicBezTo>
                    <a:pt x="1599" y="91"/>
                    <a:pt x="1621" y="92"/>
                    <a:pt x="1643" y="94"/>
                  </a:cubicBezTo>
                  <a:cubicBezTo>
                    <a:pt x="1680" y="97"/>
                    <a:pt x="1718" y="101"/>
                    <a:pt x="1755" y="102"/>
                  </a:cubicBezTo>
                  <a:cubicBezTo>
                    <a:pt x="1762" y="103"/>
                    <a:pt x="1762" y="103"/>
                    <a:pt x="1762" y="103"/>
                  </a:cubicBezTo>
                  <a:cubicBezTo>
                    <a:pt x="1760" y="110"/>
                    <a:pt x="1760" y="110"/>
                    <a:pt x="1760" y="110"/>
                  </a:cubicBezTo>
                  <a:cubicBezTo>
                    <a:pt x="1760" y="111"/>
                    <a:pt x="1760" y="115"/>
                    <a:pt x="1760" y="117"/>
                  </a:cubicBezTo>
                  <a:cubicBezTo>
                    <a:pt x="1760" y="122"/>
                    <a:pt x="1760" y="122"/>
                    <a:pt x="1760" y="122"/>
                  </a:cubicBezTo>
                  <a:cubicBezTo>
                    <a:pt x="1755" y="123"/>
                    <a:pt x="1755" y="123"/>
                    <a:pt x="1755" y="123"/>
                  </a:cubicBezTo>
                  <a:cubicBezTo>
                    <a:pt x="1717" y="130"/>
                    <a:pt x="1674" y="128"/>
                    <a:pt x="1633" y="126"/>
                  </a:cubicBezTo>
                  <a:cubicBezTo>
                    <a:pt x="1615" y="125"/>
                    <a:pt x="1597" y="125"/>
                    <a:pt x="1580" y="125"/>
                  </a:cubicBezTo>
                  <a:cubicBezTo>
                    <a:pt x="417" y="125"/>
                    <a:pt x="417" y="125"/>
                    <a:pt x="417" y="125"/>
                  </a:cubicBezTo>
                  <a:cubicBezTo>
                    <a:pt x="389" y="125"/>
                    <a:pt x="361" y="125"/>
                    <a:pt x="333" y="125"/>
                  </a:cubicBezTo>
                  <a:cubicBezTo>
                    <a:pt x="295" y="125"/>
                    <a:pt x="256" y="125"/>
                    <a:pt x="217" y="125"/>
                  </a:cubicBezTo>
                  <a:cubicBezTo>
                    <a:pt x="158" y="125"/>
                    <a:pt x="75" y="120"/>
                    <a:pt x="19" y="95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75" y="75"/>
                    <a:pt x="131" y="76"/>
                    <a:pt x="185" y="77"/>
                  </a:cubicBezTo>
                  <a:cubicBezTo>
                    <a:pt x="239" y="77"/>
                    <a:pt x="295" y="78"/>
                    <a:pt x="349" y="70"/>
                  </a:cubicBezTo>
                  <a:cubicBezTo>
                    <a:pt x="461" y="51"/>
                    <a:pt x="571" y="51"/>
                    <a:pt x="687" y="51"/>
                  </a:cubicBezTo>
                  <a:cubicBezTo>
                    <a:pt x="695" y="51"/>
                    <a:pt x="695" y="51"/>
                    <a:pt x="695" y="51"/>
                  </a:cubicBezTo>
                  <a:cubicBezTo>
                    <a:pt x="695" y="51"/>
                    <a:pt x="696" y="51"/>
                    <a:pt x="696" y="51"/>
                  </a:cubicBezTo>
                  <a:cubicBezTo>
                    <a:pt x="776" y="51"/>
                    <a:pt x="850" y="43"/>
                    <a:pt x="932" y="33"/>
                  </a:cubicBezTo>
                  <a:cubicBezTo>
                    <a:pt x="937" y="32"/>
                    <a:pt x="946" y="31"/>
                    <a:pt x="955" y="31"/>
                  </a:cubicBezTo>
                  <a:cubicBezTo>
                    <a:pt x="978" y="29"/>
                    <a:pt x="1016" y="27"/>
                    <a:pt x="1037" y="19"/>
                  </a:cubicBezTo>
                  <a:cubicBezTo>
                    <a:pt x="976" y="13"/>
                    <a:pt x="911" y="15"/>
                    <a:pt x="847" y="18"/>
                  </a:cubicBezTo>
                  <a:cubicBezTo>
                    <a:pt x="815" y="19"/>
                    <a:pt x="782" y="21"/>
                    <a:pt x="750" y="21"/>
                  </a:cubicBezTo>
                  <a:cubicBezTo>
                    <a:pt x="652" y="21"/>
                    <a:pt x="552" y="20"/>
                    <a:pt x="456" y="19"/>
                  </a:cubicBezTo>
                  <a:cubicBezTo>
                    <a:pt x="348" y="19"/>
                    <a:pt x="237" y="18"/>
                    <a:pt x="128" y="18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237" y="6"/>
                    <a:pt x="348" y="7"/>
                    <a:pt x="456" y="7"/>
                  </a:cubicBezTo>
                  <a:cubicBezTo>
                    <a:pt x="552" y="8"/>
                    <a:pt x="652" y="9"/>
                    <a:pt x="750" y="9"/>
                  </a:cubicBezTo>
                  <a:cubicBezTo>
                    <a:pt x="781" y="9"/>
                    <a:pt x="813" y="7"/>
                    <a:pt x="847" y="6"/>
                  </a:cubicBezTo>
                  <a:cubicBezTo>
                    <a:pt x="917" y="3"/>
                    <a:pt x="989" y="0"/>
                    <a:pt x="1055" y="10"/>
                  </a:cubicBezTo>
                  <a:cubicBezTo>
                    <a:pt x="1065" y="11"/>
                    <a:pt x="1065" y="11"/>
                    <a:pt x="1065" y="11"/>
                  </a:cubicBezTo>
                  <a:cubicBezTo>
                    <a:pt x="1059" y="19"/>
                    <a:pt x="1059" y="19"/>
                    <a:pt x="1059" y="19"/>
                  </a:cubicBezTo>
                  <a:cubicBezTo>
                    <a:pt x="1046" y="36"/>
                    <a:pt x="1003" y="40"/>
                    <a:pt x="956" y="43"/>
                  </a:cubicBezTo>
                  <a:cubicBezTo>
                    <a:pt x="947" y="43"/>
                    <a:pt x="939" y="44"/>
                    <a:pt x="933" y="44"/>
                  </a:cubicBezTo>
                  <a:cubicBezTo>
                    <a:pt x="851" y="55"/>
                    <a:pt x="777" y="63"/>
                    <a:pt x="696" y="63"/>
                  </a:cubicBezTo>
                  <a:cubicBezTo>
                    <a:pt x="696" y="63"/>
                    <a:pt x="695" y="63"/>
                    <a:pt x="695" y="63"/>
                  </a:cubicBezTo>
                  <a:cubicBezTo>
                    <a:pt x="687" y="63"/>
                    <a:pt x="687" y="63"/>
                    <a:pt x="687" y="63"/>
                  </a:cubicBezTo>
                  <a:cubicBezTo>
                    <a:pt x="571" y="63"/>
                    <a:pt x="462" y="63"/>
                    <a:pt x="350" y="81"/>
                  </a:cubicBezTo>
                  <a:cubicBezTo>
                    <a:pt x="296" y="90"/>
                    <a:pt x="240" y="89"/>
                    <a:pt x="185" y="89"/>
                  </a:cubicBezTo>
                  <a:cubicBezTo>
                    <a:pt x="139" y="88"/>
                    <a:pt x="92" y="87"/>
                    <a:pt x="46" y="92"/>
                  </a:cubicBezTo>
                  <a:cubicBezTo>
                    <a:pt x="101" y="110"/>
                    <a:pt x="175" y="113"/>
                    <a:pt x="217" y="113"/>
                  </a:cubicBezTo>
                  <a:cubicBezTo>
                    <a:pt x="256" y="113"/>
                    <a:pt x="295" y="113"/>
                    <a:pt x="333" y="113"/>
                  </a:cubicBezTo>
                  <a:cubicBezTo>
                    <a:pt x="361" y="113"/>
                    <a:pt x="389" y="113"/>
                    <a:pt x="417" y="113"/>
                  </a:cubicBezTo>
                  <a:cubicBezTo>
                    <a:pt x="1580" y="113"/>
                    <a:pt x="1580" y="113"/>
                    <a:pt x="1580" y="113"/>
                  </a:cubicBezTo>
                  <a:cubicBezTo>
                    <a:pt x="1598" y="113"/>
                    <a:pt x="1615" y="113"/>
                    <a:pt x="1634" y="114"/>
                  </a:cubicBezTo>
                  <a:cubicBezTo>
                    <a:pt x="1669" y="116"/>
                    <a:pt x="1704" y="118"/>
                    <a:pt x="1737" y="113"/>
                  </a:cubicBezTo>
                  <a:cubicBezTo>
                    <a:pt x="1705" y="112"/>
                    <a:pt x="1673" y="109"/>
                    <a:pt x="1642" y="106"/>
                  </a:cubicBezTo>
                  <a:cubicBezTo>
                    <a:pt x="1620" y="104"/>
                    <a:pt x="1598" y="102"/>
                    <a:pt x="1576" y="101"/>
                  </a:cubicBezTo>
                  <a:cubicBezTo>
                    <a:pt x="1572" y="101"/>
                    <a:pt x="1566" y="100"/>
                    <a:pt x="1560" y="100"/>
                  </a:cubicBezTo>
                  <a:cubicBezTo>
                    <a:pt x="1528" y="99"/>
                    <a:pt x="1486" y="98"/>
                    <a:pt x="1469" y="81"/>
                  </a:cubicBezTo>
                  <a:cubicBezTo>
                    <a:pt x="1461" y="71"/>
                    <a:pt x="1461" y="71"/>
                    <a:pt x="1461" y="71"/>
                  </a:cubicBezTo>
                  <a:cubicBezTo>
                    <a:pt x="1473" y="70"/>
                    <a:pt x="1473" y="70"/>
                    <a:pt x="1473" y="70"/>
                  </a:cubicBezTo>
                  <a:cubicBezTo>
                    <a:pt x="1490" y="69"/>
                    <a:pt x="1507" y="69"/>
                    <a:pt x="1522" y="69"/>
                  </a:cubicBezTo>
                  <a:cubicBezTo>
                    <a:pt x="1560" y="68"/>
                    <a:pt x="1596" y="67"/>
                    <a:pt x="1633" y="57"/>
                  </a:cubicBezTo>
                  <a:cubicBezTo>
                    <a:pt x="1692" y="41"/>
                    <a:pt x="1749" y="37"/>
                    <a:pt x="1796" y="35"/>
                  </a:cubicBezTo>
                  <a:cubicBezTo>
                    <a:pt x="1822" y="34"/>
                    <a:pt x="1847" y="30"/>
                    <a:pt x="1871" y="26"/>
                  </a:cubicBezTo>
                  <a:cubicBezTo>
                    <a:pt x="1901" y="21"/>
                    <a:pt x="1932" y="16"/>
                    <a:pt x="1964" y="17"/>
                  </a:cubicBezTo>
                  <a:cubicBezTo>
                    <a:pt x="2000" y="17"/>
                    <a:pt x="2037" y="15"/>
                    <a:pt x="2073" y="14"/>
                  </a:cubicBezTo>
                  <a:cubicBezTo>
                    <a:pt x="2104" y="13"/>
                    <a:pt x="2136" y="12"/>
                    <a:pt x="2167" y="11"/>
                  </a:cubicBezTo>
                  <a:cubicBezTo>
                    <a:pt x="2196" y="11"/>
                    <a:pt x="2225" y="11"/>
                    <a:pt x="2254" y="10"/>
                  </a:cubicBezTo>
                  <a:cubicBezTo>
                    <a:pt x="2289" y="9"/>
                    <a:pt x="2325" y="9"/>
                    <a:pt x="2361" y="9"/>
                  </a:cubicBezTo>
                  <a:cubicBezTo>
                    <a:pt x="2370" y="9"/>
                    <a:pt x="2380" y="8"/>
                    <a:pt x="2389" y="8"/>
                  </a:cubicBezTo>
                  <a:cubicBezTo>
                    <a:pt x="2423" y="7"/>
                    <a:pt x="2458" y="7"/>
                    <a:pt x="2491" y="17"/>
                  </a:cubicBezTo>
                  <a:cubicBezTo>
                    <a:pt x="2494" y="17"/>
                    <a:pt x="2498" y="18"/>
                    <a:pt x="2501" y="18"/>
                  </a:cubicBezTo>
                  <a:cubicBezTo>
                    <a:pt x="2509" y="19"/>
                    <a:pt x="2516" y="20"/>
                    <a:pt x="2518" y="26"/>
                  </a:cubicBezTo>
                  <a:cubicBezTo>
                    <a:pt x="2520" y="32"/>
                    <a:pt x="2515" y="38"/>
                    <a:pt x="2508" y="45"/>
                  </a:cubicBezTo>
                  <a:cubicBezTo>
                    <a:pt x="2500" y="52"/>
                    <a:pt x="2481" y="55"/>
                    <a:pt x="2460" y="58"/>
                  </a:cubicBezTo>
                  <a:cubicBezTo>
                    <a:pt x="2457" y="59"/>
                    <a:pt x="2454" y="59"/>
                    <a:pt x="2452" y="59"/>
                  </a:cubicBezTo>
                  <a:cubicBezTo>
                    <a:pt x="2420" y="65"/>
                    <a:pt x="2387" y="72"/>
                    <a:pt x="2352" y="80"/>
                  </a:cubicBezTo>
                  <a:cubicBezTo>
                    <a:pt x="2305" y="91"/>
                    <a:pt x="2259" y="96"/>
                    <a:pt x="2197" y="95"/>
                  </a:cubicBezTo>
                  <a:cubicBezTo>
                    <a:pt x="2192" y="95"/>
                    <a:pt x="2185" y="95"/>
                    <a:pt x="2178" y="94"/>
                  </a:cubicBezTo>
                  <a:cubicBezTo>
                    <a:pt x="2156" y="93"/>
                    <a:pt x="2125" y="91"/>
                    <a:pt x="2110" y="100"/>
                  </a:cubicBezTo>
                  <a:cubicBezTo>
                    <a:pt x="2124" y="105"/>
                    <a:pt x="2145" y="107"/>
                    <a:pt x="2161" y="108"/>
                  </a:cubicBezTo>
                  <a:cubicBezTo>
                    <a:pt x="2167" y="108"/>
                    <a:pt x="2171" y="109"/>
                    <a:pt x="2176" y="109"/>
                  </a:cubicBezTo>
                  <a:cubicBezTo>
                    <a:pt x="2194" y="111"/>
                    <a:pt x="2212" y="111"/>
                    <a:pt x="2230" y="112"/>
                  </a:cubicBezTo>
                  <a:cubicBezTo>
                    <a:pt x="2257" y="114"/>
                    <a:pt x="2286" y="115"/>
                    <a:pt x="2315" y="119"/>
                  </a:cubicBezTo>
                  <a:cubicBezTo>
                    <a:pt x="2362" y="126"/>
                    <a:pt x="2409" y="126"/>
                    <a:pt x="2458" y="126"/>
                  </a:cubicBezTo>
                  <a:cubicBezTo>
                    <a:pt x="2472" y="126"/>
                    <a:pt x="2472" y="126"/>
                    <a:pt x="2472" y="126"/>
                  </a:cubicBezTo>
                  <a:cubicBezTo>
                    <a:pt x="2498" y="126"/>
                    <a:pt x="2525" y="129"/>
                    <a:pt x="2550" y="131"/>
                  </a:cubicBezTo>
                  <a:cubicBezTo>
                    <a:pt x="2575" y="134"/>
                    <a:pt x="2601" y="137"/>
                    <a:pt x="2627" y="137"/>
                  </a:cubicBezTo>
                  <a:cubicBezTo>
                    <a:pt x="2658" y="137"/>
                    <a:pt x="2689" y="137"/>
                    <a:pt x="2720" y="137"/>
                  </a:cubicBezTo>
                  <a:cubicBezTo>
                    <a:pt x="2736" y="137"/>
                    <a:pt x="2752" y="137"/>
                    <a:pt x="2769" y="137"/>
                  </a:cubicBezTo>
                  <a:cubicBezTo>
                    <a:pt x="2774" y="137"/>
                    <a:pt x="2782" y="136"/>
                    <a:pt x="2791" y="136"/>
                  </a:cubicBezTo>
                  <a:cubicBezTo>
                    <a:pt x="2832" y="133"/>
                    <a:pt x="2890" y="129"/>
                    <a:pt x="2894" y="160"/>
                  </a:cubicBezTo>
                  <a:cubicBezTo>
                    <a:pt x="2895" y="168"/>
                    <a:pt x="2893" y="175"/>
                    <a:pt x="2888" y="182"/>
                  </a:cubicBezTo>
                  <a:cubicBezTo>
                    <a:pt x="2858" y="215"/>
                    <a:pt x="2739" y="216"/>
                    <a:pt x="2639" y="213"/>
                  </a:cubicBezTo>
                  <a:cubicBezTo>
                    <a:pt x="2628" y="213"/>
                    <a:pt x="2621" y="213"/>
                    <a:pt x="2617" y="213"/>
                  </a:cubicBezTo>
                  <a:cubicBezTo>
                    <a:pt x="2538" y="215"/>
                    <a:pt x="2458" y="214"/>
                    <a:pt x="2380" y="213"/>
                  </a:cubicBezTo>
                  <a:cubicBezTo>
                    <a:pt x="2340" y="213"/>
                    <a:pt x="2299" y="213"/>
                    <a:pt x="2259" y="213"/>
                  </a:cubicBezTo>
                  <a:cubicBezTo>
                    <a:pt x="2173" y="213"/>
                    <a:pt x="2085" y="215"/>
                    <a:pt x="2001" y="217"/>
                  </a:cubicBezTo>
                  <a:cubicBezTo>
                    <a:pt x="1908" y="219"/>
                    <a:pt x="1812" y="221"/>
                    <a:pt x="1718" y="221"/>
                  </a:cubicBezTo>
                  <a:cubicBezTo>
                    <a:pt x="1576" y="220"/>
                    <a:pt x="1432" y="220"/>
                    <a:pt x="1293" y="220"/>
                  </a:cubicBezTo>
                  <a:cubicBezTo>
                    <a:pt x="1227" y="221"/>
                    <a:pt x="1160" y="221"/>
                    <a:pt x="1094" y="221"/>
                  </a:cubicBezTo>
                  <a:cubicBezTo>
                    <a:pt x="1013" y="221"/>
                    <a:pt x="1013" y="221"/>
                    <a:pt x="1013" y="221"/>
                  </a:cubicBezTo>
                  <a:cubicBezTo>
                    <a:pt x="959" y="221"/>
                    <a:pt x="905" y="221"/>
                    <a:pt x="851" y="221"/>
                  </a:cubicBezTo>
                  <a:cubicBezTo>
                    <a:pt x="851" y="221"/>
                    <a:pt x="851" y="221"/>
                    <a:pt x="851" y="221"/>
                  </a:cubicBezTo>
                  <a:cubicBezTo>
                    <a:pt x="846" y="221"/>
                    <a:pt x="841" y="221"/>
                    <a:pt x="836" y="220"/>
                  </a:cubicBezTo>
                  <a:cubicBezTo>
                    <a:pt x="816" y="220"/>
                    <a:pt x="796" y="220"/>
                    <a:pt x="778" y="225"/>
                  </a:cubicBezTo>
                  <a:cubicBezTo>
                    <a:pt x="796" y="238"/>
                    <a:pt x="832" y="240"/>
                    <a:pt x="859" y="242"/>
                  </a:cubicBezTo>
                  <a:cubicBezTo>
                    <a:pt x="871" y="243"/>
                    <a:pt x="882" y="243"/>
                    <a:pt x="890" y="245"/>
                  </a:cubicBezTo>
                  <a:cubicBezTo>
                    <a:pt x="948" y="254"/>
                    <a:pt x="1008" y="260"/>
                    <a:pt x="1066" y="265"/>
                  </a:cubicBezTo>
                  <a:cubicBezTo>
                    <a:pt x="1090" y="268"/>
                    <a:pt x="1115" y="270"/>
                    <a:pt x="1140" y="273"/>
                  </a:cubicBezTo>
                  <a:cubicBezTo>
                    <a:pt x="1297" y="290"/>
                    <a:pt x="1457" y="289"/>
                    <a:pt x="1611" y="289"/>
                  </a:cubicBezTo>
                  <a:cubicBezTo>
                    <a:pt x="1635" y="289"/>
                    <a:pt x="1659" y="289"/>
                    <a:pt x="1683" y="289"/>
                  </a:cubicBezTo>
                  <a:cubicBezTo>
                    <a:pt x="1764" y="289"/>
                    <a:pt x="1845" y="291"/>
                    <a:pt x="1924" y="294"/>
                  </a:cubicBezTo>
                  <a:cubicBezTo>
                    <a:pt x="2003" y="297"/>
                    <a:pt x="2084" y="299"/>
                    <a:pt x="2164" y="299"/>
                  </a:cubicBezTo>
                  <a:cubicBezTo>
                    <a:pt x="2230" y="299"/>
                    <a:pt x="2296" y="299"/>
                    <a:pt x="2363" y="299"/>
                  </a:cubicBezTo>
                  <a:cubicBezTo>
                    <a:pt x="2463" y="299"/>
                    <a:pt x="2463" y="299"/>
                    <a:pt x="2463" y="299"/>
                  </a:cubicBezTo>
                  <a:cubicBezTo>
                    <a:pt x="2540" y="299"/>
                    <a:pt x="2620" y="297"/>
                    <a:pt x="2697" y="294"/>
                  </a:cubicBezTo>
                  <a:cubicBezTo>
                    <a:pt x="2769" y="292"/>
                    <a:pt x="2844" y="289"/>
                    <a:pt x="2918" y="289"/>
                  </a:cubicBezTo>
                  <a:cubicBezTo>
                    <a:pt x="2923" y="288"/>
                    <a:pt x="2928" y="288"/>
                    <a:pt x="2933" y="289"/>
                  </a:cubicBezTo>
                  <a:cubicBezTo>
                    <a:pt x="2984" y="301"/>
                    <a:pt x="2984" y="301"/>
                    <a:pt x="2984" y="301"/>
                  </a:cubicBezTo>
                  <a:cubicBezTo>
                    <a:pt x="2932" y="301"/>
                    <a:pt x="2932" y="301"/>
                    <a:pt x="2932" y="301"/>
                  </a:cubicBezTo>
                  <a:cubicBezTo>
                    <a:pt x="2929" y="301"/>
                    <a:pt x="2926" y="301"/>
                    <a:pt x="2923" y="301"/>
                  </a:cubicBezTo>
                  <a:cubicBezTo>
                    <a:pt x="2927" y="302"/>
                    <a:pt x="2932" y="303"/>
                    <a:pt x="2937" y="304"/>
                  </a:cubicBezTo>
                  <a:cubicBezTo>
                    <a:pt x="2942" y="305"/>
                    <a:pt x="2948" y="306"/>
                    <a:pt x="2953" y="308"/>
                  </a:cubicBezTo>
                  <a:cubicBezTo>
                    <a:pt x="2973" y="314"/>
                    <a:pt x="2973" y="314"/>
                    <a:pt x="2973" y="314"/>
                  </a:cubicBezTo>
                  <a:cubicBezTo>
                    <a:pt x="2952" y="319"/>
                    <a:pt x="2952" y="319"/>
                    <a:pt x="2952" y="319"/>
                  </a:cubicBezTo>
                  <a:cubicBezTo>
                    <a:pt x="2892" y="333"/>
                    <a:pt x="2837" y="335"/>
                    <a:pt x="2773" y="335"/>
                  </a:cubicBezTo>
                  <a:cubicBezTo>
                    <a:pt x="2717" y="335"/>
                    <a:pt x="2717" y="335"/>
                    <a:pt x="2717" y="335"/>
                  </a:cubicBezTo>
                  <a:cubicBezTo>
                    <a:pt x="2667" y="335"/>
                    <a:pt x="2615" y="335"/>
                    <a:pt x="2564" y="335"/>
                  </a:cubicBezTo>
                  <a:cubicBezTo>
                    <a:pt x="2524" y="335"/>
                    <a:pt x="2488" y="340"/>
                    <a:pt x="2450" y="345"/>
                  </a:cubicBezTo>
                  <a:cubicBezTo>
                    <a:pt x="2428" y="349"/>
                    <a:pt x="2404" y="352"/>
                    <a:pt x="2380" y="354"/>
                  </a:cubicBezTo>
                  <a:cubicBezTo>
                    <a:pt x="2314" y="360"/>
                    <a:pt x="2246" y="358"/>
                    <a:pt x="2180" y="357"/>
                  </a:cubicBezTo>
                  <a:cubicBezTo>
                    <a:pt x="2122" y="355"/>
                    <a:pt x="2062" y="354"/>
                    <a:pt x="2003" y="358"/>
                  </a:cubicBezTo>
                  <a:cubicBezTo>
                    <a:pt x="1959" y="361"/>
                    <a:pt x="1915" y="365"/>
                    <a:pt x="1872" y="369"/>
                  </a:cubicBezTo>
                  <a:cubicBezTo>
                    <a:pt x="1797" y="376"/>
                    <a:pt x="1719" y="383"/>
                    <a:pt x="1641" y="383"/>
                  </a:cubicBezTo>
                  <a:cubicBezTo>
                    <a:pt x="1579" y="383"/>
                    <a:pt x="1517" y="382"/>
                    <a:pt x="1456" y="381"/>
                  </a:cubicBezTo>
                  <a:cubicBezTo>
                    <a:pt x="1372" y="380"/>
                    <a:pt x="1287" y="379"/>
                    <a:pt x="1202" y="380"/>
                  </a:cubicBezTo>
                  <a:cubicBezTo>
                    <a:pt x="1224" y="380"/>
                    <a:pt x="1246" y="381"/>
                    <a:pt x="1268" y="382"/>
                  </a:cubicBezTo>
                  <a:cubicBezTo>
                    <a:pt x="1306" y="383"/>
                    <a:pt x="1346" y="385"/>
                    <a:pt x="1384" y="385"/>
                  </a:cubicBezTo>
                  <a:cubicBezTo>
                    <a:pt x="1437" y="384"/>
                    <a:pt x="1490" y="389"/>
                    <a:pt x="1541" y="393"/>
                  </a:cubicBezTo>
                  <a:cubicBezTo>
                    <a:pt x="1588" y="396"/>
                    <a:pt x="1637" y="400"/>
                    <a:pt x="1686" y="401"/>
                  </a:cubicBezTo>
                  <a:lnTo>
                    <a:pt x="1686" y="413"/>
                  </a:lnTo>
                  <a:close/>
                </a:path>
              </a:pathLst>
            </a:custGeom>
            <a:solidFill>
              <a:srgbClr val="744B1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1285876" y="2824163"/>
              <a:ext cx="8924925" cy="1139825"/>
            </a:xfrm>
            <a:custGeom>
              <a:pathLst>
                <a:path extrusionOk="0" h="360" w="2820">
                  <a:moveTo>
                    <a:pt x="2599" y="360"/>
                  </a:moveTo>
                  <a:cubicBezTo>
                    <a:pt x="2552" y="360"/>
                    <a:pt x="2505" y="357"/>
                    <a:pt x="2460" y="354"/>
                  </a:cubicBezTo>
                  <a:cubicBezTo>
                    <a:pt x="2415" y="350"/>
                    <a:pt x="2368" y="347"/>
                    <a:pt x="2319" y="347"/>
                  </a:cubicBezTo>
                  <a:cubicBezTo>
                    <a:pt x="2258" y="347"/>
                    <a:pt x="2196" y="346"/>
                    <a:pt x="2135" y="346"/>
                  </a:cubicBezTo>
                  <a:cubicBezTo>
                    <a:pt x="2053" y="345"/>
                    <a:pt x="1968" y="344"/>
                    <a:pt x="1885" y="344"/>
                  </a:cubicBezTo>
                  <a:cubicBezTo>
                    <a:pt x="1808" y="345"/>
                    <a:pt x="1715" y="340"/>
                    <a:pt x="1713" y="313"/>
                  </a:cubicBezTo>
                  <a:cubicBezTo>
                    <a:pt x="1712" y="300"/>
                    <a:pt x="1715" y="297"/>
                    <a:pt x="1722" y="293"/>
                  </a:cubicBezTo>
                  <a:cubicBezTo>
                    <a:pt x="1723" y="292"/>
                    <a:pt x="1724" y="292"/>
                    <a:pt x="1726" y="291"/>
                  </a:cubicBezTo>
                  <a:cubicBezTo>
                    <a:pt x="1738" y="282"/>
                    <a:pt x="1768" y="284"/>
                    <a:pt x="1803" y="288"/>
                  </a:cubicBezTo>
                  <a:cubicBezTo>
                    <a:pt x="1812" y="289"/>
                    <a:pt x="1820" y="290"/>
                    <a:pt x="1824" y="290"/>
                  </a:cubicBezTo>
                  <a:cubicBezTo>
                    <a:pt x="1832" y="290"/>
                    <a:pt x="1840" y="290"/>
                    <a:pt x="1848" y="290"/>
                  </a:cubicBezTo>
                  <a:cubicBezTo>
                    <a:pt x="1866" y="290"/>
                    <a:pt x="1885" y="290"/>
                    <a:pt x="1903" y="289"/>
                  </a:cubicBezTo>
                  <a:cubicBezTo>
                    <a:pt x="1928" y="288"/>
                    <a:pt x="1954" y="284"/>
                    <a:pt x="1979" y="281"/>
                  </a:cubicBezTo>
                  <a:cubicBezTo>
                    <a:pt x="2014" y="276"/>
                    <a:pt x="2050" y="271"/>
                    <a:pt x="2088" y="271"/>
                  </a:cubicBezTo>
                  <a:cubicBezTo>
                    <a:pt x="2114" y="271"/>
                    <a:pt x="2138" y="269"/>
                    <a:pt x="2168" y="264"/>
                  </a:cubicBezTo>
                  <a:cubicBezTo>
                    <a:pt x="2244" y="250"/>
                    <a:pt x="2326" y="252"/>
                    <a:pt x="2404" y="254"/>
                  </a:cubicBezTo>
                  <a:cubicBezTo>
                    <a:pt x="2430" y="254"/>
                    <a:pt x="2457" y="255"/>
                    <a:pt x="2482" y="255"/>
                  </a:cubicBezTo>
                  <a:cubicBezTo>
                    <a:pt x="2496" y="255"/>
                    <a:pt x="2511" y="256"/>
                    <a:pt x="2526" y="256"/>
                  </a:cubicBezTo>
                  <a:cubicBezTo>
                    <a:pt x="2582" y="258"/>
                    <a:pt x="2645" y="261"/>
                    <a:pt x="2692" y="238"/>
                  </a:cubicBezTo>
                  <a:cubicBezTo>
                    <a:pt x="2641" y="222"/>
                    <a:pt x="2574" y="222"/>
                    <a:pt x="2525" y="222"/>
                  </a:cubicBezTo>
                  <a:cubicBezTo>
                    <a:pt x="2522" y="222"/>
                    <a:pt x="2522" y="222"/>
                    <a:pt x="2522" y="222"/>
                  </a:cubicBezTo>
                  <a:cubicBezTo>
                    <a:pt x="2493" y="221"/>
                    <a:pt x="2463" y="220"/>
                    <a:pt x="2434" y="219"/>
                  </a:cubicBezTo>
                  <a:cubicBezTo>
                    <a:pt x="2404" y="218"/>
                    <a:pt x="2373" y="216"/>
                    <a:pt x="2342" y="216"/>
                  </a:cubicBezTo>
                  <a:cubicBezTo>
                    <a:pt x="2342" y="216"/>
                    <a:pt x="2342" y="216"/>
                    <a:pt x="2342" y="216"/>
                  </a:cubicBezTo>
                  <a:cubicBezTo>
                    <a:pt x="2328" y="216"/>
                    <a:pt x="2314" y="217"/>
                    <a:pt x="2299" y="218"/>
                  </a:cubicBezTo>
                  <a:cubicBezTo>
                    <a:pt x="2267" y="219"/>
                    <a:pt x="2234" y="220"/>
                    <a:pt x="2203" y="215"/>
                  </a:cubicBezTo>
                  <a:cubicBezTo>
                    <a:pt x="2199" y="214"/>
                    <a:pt x="2199" y="214"/>
                    <a:pt x="2199" y="214"/>
                  </a:cubicBezTo>
                  <a:cubicBezTo>
                    <a:pt x="2198" y="210"/>
                    <a:pt x="2198" y="210"/>
                    <a:pt x="2198" y="210"/>
                  </a:cubicBezTo>
                  <a:cubicBezTo>
                    <a:pt x="2198" y="204"/>
                    <a:pt x="2200" y="198"/>
                    <a:pt x="2204" y="194"/>
                  </a:cubicBezTo>
                  <a:cubicBezTo>
                    <a:pt x="2219" y="178"/>
                    <a:pt x="2262" y="179"/>
                    <a:pt x="2308" y="181"/>
                  </a:cubicBezTo>
                  <a:cubicBezTo>
                    <a:pt x="2320" y="182"/>
                    <a:pt x="2330" y="182"/>
                    <a:pt x="2335" y="182"/>
                  </a:cubicBezTo>
                  <a:cubicBezTo>
                    <a:pt x="2424" y="172"/>
                    <a:pt x="2528" y="158"/>
                    <a:pt x="2634" y="129"/>
                  </a:cubicBezTo>
                  <a:cubicBezTo>
                    <a:pt x="2642" y="126"/>
                    <a:pt x="2652" y="124"/>
                    <a:pt x="2664" y="122"/>
                  </a:cubicBezTo>
                  <a:cubicBezTo>
                    <a:pt x="2715" y="110"/>
                    <a:pt x="2792" y="94"/>
                    <a:pt x="2805" y="52"/>
                  </a:cubicBezTo>
                  <a:cubicBezTo>
                    <a:pt x="2807" y="43"/>
                    <a:pt x="2807" y="37"/>
                    <a:pt x="2804" y="33"/>
                  </a:cubicBezTo>
                  <a:cubicBezTo>
                    <a:pt x="2801" y="27"/>
                    <a:pt x="2793" y="23"/>
                    <a:pt x="2779" y="21"/>
                  </a:cubicBezTo>
                  <a:cubicBezTo>
                    <a:pt x="2720" y="12"/>
                    <a:pt x="2646" y="16"/>
                    <a:pt x="2581" y="19"/>
                  </a:cubicBezTo>
                  <a:cubicBezTo>
                    <a:pt x="2563" y="20"/>
                    <a:pt x="2547" y="21"/>
                    <a:pt x="2531" y="22"/>
                  </a:cubicBezTo>
                  <a:cubicBezTo>
                    <a:pt x="2494" y="23"/>
                    <a:pt x="2456" y="25"/>
                    <a:pt x="2419" y="28"/>
                  </a:cubicBezTo>
                  <a:cubicBezTo>
                    <a:pt x="2381" y="30"/>
                    <a:pt x="2343" y="32"/>
                    <a:pt x="2304" y="34"/>
                  </a:cubicBezTo>
                  <a:cubicBezTo>
                    <a:pt x="2305" y="34"/>
                    <a:pt x="2305" y="34"/>
                    <a:pt x="2306" y="34"/>
                  </a:cubicBezTo>
                  <a:cubicBezTo>
                    <a:pt x="2330" y="38"/>
                    <a:pt x="2357" y="39"/>
                    <a:pt x="2382" y="40"/>
                  </a:cubicBezTo>
                  <a:cubicBezTo>
                    <a:pt x="2401" y="40"/>
                    <a:pt x="2420" y="40"/>
                    <a:pt x="2438" y="42"/>
                  </a:cubicBezTo>
                  <a:cubicBezTo>
                    <a:pt x="2464" y="45"/>
                    <a:pt x="2491" y="48"/>
                    <a:pt x="2516" y="51"/>
                  </a:cubicBezTo>
                  <a:cubicBezTo>
                    <a:pt x="2559" y="55"/>
                    <a:pt x="2602" y="60"/>
                    <a:pt x="2646" y="64"/>
                  </a:cubicBezTo>
                  <a:cubicBezTo>
                    <a:pt x="2677" y="66"/>
                    <a:pt x="2677" y="66"/>
                    <a:pt x="2677" y="66"/>
                  </a:cubicBezTo>
                  <a:cubicBezTo>
                    <a:pt x="2647" y="75"/>
                    <a:pt x="2647" y="75"/>
                    <a:pt x="2647" y="75"/>
                  </a:cubicBezTo>
                  <a:cubicBezTo>
                    <a:pt x="2617" y="84"/>
                    <a:pt x="2576" y="83"/>
                    <a:pt x="2539" y="81"/>
                  </a:cubicBezTo>
                  <a:cubicBezTo>
                    <a:pt x="2527" y="81"/>
                    <a:pt x="2515" y="80"/>
                    <a:pt x="2505" y="80"/>
                  </a:cubicBezTo>
                  <a:cubicBezTo>
                    <a:pt x="2505" y="80"/>
                    <a:pt x="2505" y="80"/>
                    <a:pt x="2504" y="80"/>
                  </a:cubicBezTo>
                  <a:cubicBezTo>
                    <a:pt x="2420" y="80"/>
                    <a:pt x="2335" y="91"/>
                    <a:pt x="2253" y="102"/>
                  </a:cubicBezTo>
                  <a:cubicBezTo>
                    <a:pt x="2232" y="105"/>
                    <a:pt x="2210" y="108"/>
                    <a:pt x="2189" y="111"/>
                  </a:cubicBezTo>
                  <a:cubicBezTo>
                    <a:pt x="2146" y="116"/>
                    <a:pt x="2104" y="115"/>
                    <a:pt x="2062" y="114"/>
                  </a:cubicBezTo>
                  <a:cubicBezTo>
                    <a:pt x="2026" y="113"/>
                    <a:pt x="1989" y="113"/>
                    <a:pt x="1952" y="116"/>
                  </a:cubicBezTo>
                  <a:cubicBezTo>
                    <a:pt x="1932" y="118"/>
                    <a:pt x="1912" y="122"/>
                    <a:pt x="1893" y="126"/>
                  </a:cubicBezTo>
                  <a:cubicBezTo>
                    <a:pt x="1878" y="129"/>
                    <a:pt x="1862" y="133"/>
                    <a:pt x="1845" y="135"/>
                  </a:cubicBezTo>
                  <a:cubicBezTo>
                    <a:pt x="1813" y="139"/>
                    <a:pt x="1780" y="138"/>
                    <a:pt x="1748" y="137"/>
                  </a:cubicBezTo>
                  <a:cubicBezTo>
                    <a:pt x="1734" y="137"/>
                    <a:pt x="1720" y="136"/>
                    <a:pt x="1707" y="136"/>
                  </a:cubicBezTo>
                  <a:cubicBezTo>
                    <a:pt x="1706" y="136"/>
                    <a:pt x="1706" y="136"/>
                    <a:pt x="1706" y="136"/>
                  </a:cubicBezTo>
                  <a:cubicBezTo>
                    <a:pt x="1674" y="136"/>
                    <a:pt x="1641" y="138"/>
                    <a:pt x="1609" y="140"/>
                  </a:cubicBezTo>
                  <a:cubicBezTo>
                    <a:pt x="1578" y="142"/>
                    <a:pt x="1546" y="144"/>
                    <a:pt x="1514" y="145"/>
                  </a:cubicBezTo>
                  <a:cubicBezTo>
                    <a:pt x="1485" y="145"/>
                    <a:pt x="1455" y="143"/>
                    <a:pt x="1424" y="141"/>
                  </a:cubicBezTo>
                  <a:cubicBezTo>
                    <a:pt x="1378" y="139"/>
                    <a:pt x="1332" y="137"/>
                    <a:pt x="1288" y="139"/>
                  </a:cubicBezTo>
                  <a:cubicBezTo>
                    <a:pt x="1315" y="141"/>
                    <a:pt x="1342" y="143"/>
                    <a:pt x="1369" y="145"/>
                  </a:cubicBezTo>
                  <a:cubicBezTo>
                    <a:pt x="1422" y="148"/>
                    <a:pt x="1477" y="151"/>
                    <a:pt x="1530" y="158"/>
                  </a:cubicBezTo>
                  <a:cubicBezTo>
                    <a:pt x="1581" y="165"/>
                    <a:pt x="1633" y="166"/>
                    <a:pt x="1684" y="168"/>
                  </a:cubicBezTo>
                  <a:cubicBezTo>
                    <a:pt x="1746" y="170"/>
                    <a:pt x="1811" y="172"/>
                    <a:pt x="1874" y="184"/>
                  </a:cubicBezTo>
                  <a:cubicBezTo>
                    <a:pt x="1887" y="186"/>
                    <a:pt x="1887" y="186"/>
                    <a:pt x="1887" y="186"/>
                  </a:cubicBezTo>
                  <a:cubicBezTo>
                    <a:pt x="1876" y="194"/>
                    <a:pt x="1876" y="194"/>
                    <a:pt x="1876" y="194"/>
                  </a:cubicBezTo>
                  <a:cubicBezTo>
                    <a:pt x="1852" y="213"/>
                    <a:pt x="1807" y="215"/>
                    <a:pt x="1768" y="217"/>
                  </a:cubicBezTo>
                  <a:cubicBezTo>
                    <a:pt x="1755" y="217"/>
                    <a:pt x="1742" y="218"/>
                    <a:pt x="1732" y="219"/>
                  </a:cubicBezTo>
                  <a:cubicBezTo>
                    <a:pt x="1694" y="223"/>
                    <a:pt x="1656" y="229"/>
                    <a:pt x="1618" y="235"/>
                  </a:cubicBezTo>
                  <a:cubicBezTo>
                    <a:pt x="1569" y="242"/>
                    <a:pt x="1518" y="250"/>
                    <a:pt x="1467" y="255"/>
                  </a:cubicBezTo>
                  <a:cubicBezTo>
                    <a:pt x="1310" y="270"/>
                    <a:pt x="1123" y="286"/>
                    <a:pt x="928" y="286"/>
                  </a:cubicBezTo>
                  <a:cubicBezTo>
                    <a:pt x="853" y="286"/>
                    <a:pt x="778" y="289"/>
                    <a:pt x="705" y="292"/>
                  </a:cubicBezTo>
                  <a:cubicBezTo>
                    <a:pt x="631" y="296"/>
                    <a:pt x="555" y="299"/>
                    <a:pt x="479" y="299"/>
                  </a:cubicBezTo>
                  <a:cubicBezTo>
                    <a:pt x="456" y="299"/>
                    <a:pt x="433" y="299"/>
                    <a:pt x="409" y="299"/>
                  </a:cubicBezTo>
                  <a:cubicBezTo>
                    <a:pt x="356" y="299"/>
                    <a:pt x="301" y="299"/>
                    <a:pt x="246" y="299"/>
                  </a:cubicBezTo>
                  <a:cubicBezTo>
                    <a:pt x="243" y="299"/>
                    <a:pt x="238" y="299"/>
                    <a:pt x="232" y="299"/>
                  </a:cubicBezTo>
                  <a:cubicBezTo>
                    <a:pt x="185" y="301"/>
                    <a:pt x="133" y="301"/>
                    <a:pt x="116" y="279"/>
                  </a:cubicBezTo>
                  <a:cubicBezTo>
                    <a:pt x="110" y="271"/>
                    <a:pt x="111" y="264"/>
                    <a:pt x="112" y="260"/>
                  </a:cubicBezTo>
                  <a:cubicBezTo>
                    <a:pt x="119" y="245"/>
                    <a:pt x="150" y="239"/>
                    <a:pt x="181" y="235"/>
                  </a:cubicBezTo>
                  <a:cubicBezTo>
                    <a:pt x="185" y="235"/>
                    <a:pt x="188" y="235"/>
                    <a:pt x="190" y="234"/>
                  </a:cubicBezTo>
                  <a:cubicBezTo>
                    <a:pt x="233" y="228"/>
                    <a:pt x="277" y="224"/>
                    <a:pt x="319" y="221"/>
                  </a:cubicBezTo>
                  <a:cubicBezTo>
                    <a:pt x="345" y="219"/>
                    <a:pt x="372" y="217"/>
                    <a:pt x="398" y="214"/>
                  </a:cubicBezTo>
                  <a:cubicBezTo>
                    <a:pt x="439" y="210"/>
                    <a:pt x="480" y="204"/>
                    <a:pt x="520" y="198"/>
                  </a:cubicBezTo>
                  <a:cubicBezTo>
                    <a:pt x="598" y="186"/>
                    <a:pt x="679" y="174"/>
                    <a:pt x="760" y="175"/>
                  </a:cubicBezTo>
                  <a:cubicBezTo>
                    <a:pt x="867" y="176"/>
                    <a:pt x="970" y="161"/>
                    <a:pt x="1048" y="148"/>
                  </a:cubicBezTo>
                  <a:cubicBezTo>
                    <a:pt x="1059" y="146"/>
                    <a:pt x="1071" y="144"/>
                    <a:pt x="1084" y="143"/>
                  </a:cubicBezTo>
                  <a:cubicBezTo>
                    <a:pt x="1114" y="139"/>
                    <a:pt x="1146" y="135"/>
                    <a:pt x="1173" y="125"/>
                  </a:cubicBezTo>
                  <a:cubicBezTo>
                    <a:pt x="1056" y="121"/>
                    <a:pt x="937" y="123"/>
                    <a:pt x="822" y="124"/>
                  </a:cubicBezTo>
                  <a:cubicBezTo>
                    <a:pt x="762" y="125"/>
                    <a:pt x="699" y="126"/>
                    <a:pt x="638" y="126"/>
                  </a:cubicBezTo>
                  <a:cubicBezTo>
                    <a:pt x="578" y="126"/>
                    <a:pt x="522" y="132"/>
                    <a:pt x="463" y="138"/>
                  </a:cubicBezTo>
                  <a:cubicBezTo>
                    <a:pt x="437" y="141"/>
                    <a:pt x="411" y="144"/>
                    <a:pt x="384" y="146"/>
                  </a:cubicBezTo>
                  <a:cubicBezTo>
                    <a:pt x="375" y="147"/>
                    <a:pt x="375" y="147"/>
                    <a:pt x="375" y="147"/>
                  </a:cubicBezTo>
                  <a:cubicBezTo>
                    <a:pt x="328" y="151"/>
                    <a:pt x="263" y="157"/>
                    <a:pt x="221" y="144"/>
                  </a:cubicBezTo>
                  <a:cubicBezTo>
                    <a:pt x="215" y="142"/>
                    <a:pt x="215" y="142"/>
                    <a:pt x="215" y="142"/>
                  </a:cubicBezTo>
                  <a:cubicBezTo>
                    <a:pt x="217" y="136"/>
                    <a:pt x="217" y="136"/>
                    <a:pt x="217" y="136"/>
                  </a:cubicBezTo>
                  <a:cubicBezTo>
                    <a:pt x="226" y="114"/>
                    <a:pt x="268" y="116"/>
                    <a:pt x="298" y="118"/>
                  </a:cubicBezTo>
                  <a:cubicBezTo>
                    <a:pt x="306" y="119"/>
                    <a:pt x="313" y="119"/>
                    <a:pt x="318" y="119"/>
                  </a:cubicBezTo>
                  <a:cubicBezTo>
                    <a:pt x="381" y="117"/>
                    <a:pt x="447" y="107"/>
                    <a:pt x="502" y="97"/>
                  </a:cubicBezTo>
                  <a:cubicBezTo>
                    <a:pt x="583" y="82"/>
                    <a:pt x="665" y="83"/>
                    <a:pt x="745" y="84"/>
                  </a:cubicBezTo>
                  <a:cubicBezTo>
                    <a:pt x="764" y="84"/>
                    <a:pt x="784" y="84"/>
                    <a:pt x="804" y="84"/>
                  </a:cubicBezTo>
                  <a:cubicBezTo>
                    <a:pt x="822" y="84"/>
                    <a:pt x="840" y="84"/>
                    <a:pt x="858" y="83"/>
                  </a:cubicBezTo>
                  <a:cubicBezTo>
                    <a:pt x="824" y="83"/>
                    <a:pt x="790" y="83"/>
                    <a:pt x="757" y="83"/>
                  </a:cubicBezTo>
                  <a:cubicBezTo>
                    <a:pt x="706" y="83"/>
                    <a:pt x="656" y="83"/>
                    <a:pt x="606" y="83"/>
                  </a:cubicBezTo>
                  <a:cubicBezTo>
                    <a:pt x="180" y="83"/>
                    <a:pt x="180" y="83"/>
                    <a:pt x="180" y="83"/>
                  </a:cubicBezTo>
                  <a:cubicBezTo>
                    <a:pt x="164" y="83"/>
                    <a:pt x="146" y="82"/>
                    <a:pt x="127" y="80"/>
                  </a:cubicBezTo>
                  <a:cubicBezTo>
                    <a:pt x="84" y="77"/>
                    <a:pt x="36" y="74"/>
                    <a:pt x="4" y="8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35" y="62"/>
                    <a:pt x="84" y="65"/>
                    <a:pt x="127" y="68"/>
                  </a:cubicBezTo>
                  <a:cubicBezTo>
                    <a:pt x="146" y="70"/>
                    <a:pt x="164" y="71"/>
                    <a:pt x="180" y="71"/>
                  </a:cubicBezTo>
                  <a:cubicBezTo>
                    <a:pt x="606" y="71"/>
                    <a:pt x="606" y="71"/>
                    <a:pt x="606" y="71"/>
                  </a:cubicBezTo>
                  <a:cubicBezTo>
                    <a:pt x="656" y="71"/>
                    <a:pt x="706" y="71"/>
                    <a:pt x="757" y="71"/>
                  </a:cubicBezTo>
                  <a:cubicBezTo>
                    <a:pt x="859" y="71"/>
                    <a:pt x="964" y="72"/>
                    <a:pt x="1068" y="71"/>
                  </a:cubicBezTo>
                  <a:cubicBezTo>
                    <a:pt x="1068" y="83"/>
                    <a:pt x="1068" y="83"/>
                    <a:pt x="1068" y="83"/>
                  </a:cubicBezTo>
                  <a:cubicBezTo>
                    <a:pt x="1037" y="84"/>
                    <a:pt x="1005" y="87"/>
                    <a:pt x="975" y="89"/>
                  </a:cubicBezTo>
                  <a:cubicBezTo>
                    <a:pt x="920" y="92"/>
                    <a:pt x="862" y="96"/>
                    <a:pt x="805" y="96"/>
                  </a:cubicBezTo>
                  <a:cubicBezTo>
                    <a:pt x="805" y="96"/>
                    <a:pt x="804" y="96"/>
                    <a:pt x="804" y="96"/>
                  </a:cubicBezTo>
                  <a:cubicBezTo>
                    <a:pt x="784" y="96"/>
                    <a:pt x="764" y="96"/>
                    <a:pt x="745" y="96"/>
                  </a:cubicBezTo>
                  <a:cubicBezTo>
                    <a:pt x="666" y="95"/>
                    <a:pt x="584" y="94"/>
                    <a:pt x="505" y="108"/>
                  </a:cubicBezTo>
                  <a:cubicBezTo>
                    <a:pt x="449" y="119"/>
                    <a:pt x="383" y="129"/>
                    <a:pt x="318" y="131"/>
                  </a:cubicBezTo>
                  <a:cubicBezTo>
                    <a:pt x="313" y="131"/>
                    <a:pt x="306" y="131"/>
                    <a:pt x="298" y="130"/>
                  </a:cubicBezTo>
                  <a:cubicBezTo>
                    <a:pt x="278" y="129"/>
                    <a:pt x="247" y="127"/>
                    <a:pt x="234" y="135"/>
                  </a:cubicBezTo>
                  <a:cubicBezTo>
                    <a:pt x="274" y="144"/>
                    <a:pt x="334" y="138"/>
                    <a:pt x="374" y="135"/>
                  </a:cubicBezTo>
                  <a:cubicBezTo>
                    <a:pt x="383" y="134"/>
                    <a:pt x="383" y="134"/>
                    <a:pt x="383" y="134"/>
                  </a:cubicBezTo>
                  <a:cubicBezTo>
                    <a:pt x="409" y="132"/>
                    <a:pt x="436" y="129"/>
                    <a:pt x="461" y="126"/>
                  </a:cubicBezTo>
                  <a:cubicBezTo>
                    <a:pt x="521" y="120"/>
                    <a:pt x="577" y="114"/>
                    <a:pt x="638" y="114"/>
                  </a:cubicBezTo>
                  <a:cubicBezTo>
                    <a:pt x="699" y="114"/>
                    <a:pt x="762" y="113"/>
                    <a:pt x="822" y="112"/>
                  </a:cubicBezTo>
                  <a:cubicBezTo>
                    <a:pt x="946" y="110"/>
                    <a:pt x="1074" y="109"/>
                    <a:pt x="1199" y="114"/>
                  </a:cubicBezTo>
                  <a:cubicBezTo>
                    <a:pt x="1221" y="115"/>
                    <a:pt x="1221" y="115"/>
                    <a:pt x="1221" y="115"/>
                  </a:cubicBezTo>
                  <a:cubicBezTo>
                    <a:pt x="1202" y="125"/>
                    <a:pt x="1202" y="125"/>
                    <a:pt x="1202" y="125"/>
                  </a:cubicBezTo>
                  <a:cubicBezTo>
                    <a:pt x="1168" y="144"/>
                    <a:pt x="1126" y="149"/>
                    <a:pt x="1086" y="154"/>
                  </a:cubicBezTo>
                  <a:cubicBezTo>
                    <a:pt x="1073" y="156"/>
                    <a:pt x="1061" y="158"/>
                    <a:pt x="1050" y="160"/>
                  </a:cubicBezTo>
                  <a:cubicBezTo>
                    <a:pt x="972" y="173"/>
                    <a:pt x="868" y="188"/>
                    <a:pt x="760" y="187"/>
                  </a:cubicBezTo>
                  <a:cubicBezTo>
                    <a:pt x="680" y="186"/>
                    <a:pt x="600" y="198"/>
                    <a:pt x="522" y="210"/>
                  </a:cubicBezTo>
                  <a:cubicBezTo>
                    <a:pt x="482" y="216"/>
                    <a:pt x="440" y="222"/>
                    <a:pt x="399" y="226"/>
                  </a:cubicBezTo>
                  <a:cubicBezTo>
                    <a:pt x="373" y="229"/>
                    <a:pt x="346" y="231"/>
                    <a:pt x="320" y="233"/>
                  </a:cubicBezTo>
                  <a:cubicBezTo>
                    <a:pt x="278" y="236"/>
                    <a:pt x="235" y="239"/>
                    <a:pt x="192" y="246"/>
                  </a:cubicBezTo>
                  <a:cubicBezTo>
                    <a:pt x="189" y="246"/>
                    <a:pt x="186" y="247"/>
                    <a:pt x="183" y="247"/>
                  </a:cubicBezTo>
                  <a:cubicBezTo>
                    <a:pt x="167" y="249"/>
                    <a:pt x="128" y="254"/>
                    <a:pt x="123" y="265"/>
                  </a:cubicBezTo>
                  <a:cubicBezTo>
                    <a:pt x="123" y="266"/>
                    <a:pt x="123" y="268"/>
                    <a:pt x="126" y="271"/>
                  </a:cubicBezTo>
                  <a:cubicBezTo>
                    <a:pt x="141" y="291"/>
                    <a:pt x="202" y="288"/>
                    <a:pt x="232" y="287"/>
                  </a:cubicBezTo>
                  <a:cubicBezTo>
                    <a:pt x="238" y="287"/>
                    <a:pt x="242" y="287"/>
                    <a:pt x="246" y="287"/>
                  </a:cubicBezTo>
                  <a:cubicBezTo>
                    <a:pt x="301" y="287"/>
                    <a:pt x="356" y="287"/>
                    <a:pt x="409" y="287"/>
                  </a:cubicBezTo>
                  <a:cubicBezTo>
                    <a:pt x="433" y="287"/>
                    <a:pt x="456" y="287"/>
                    <a:pt x="479" y="287"/>
                  </a:cubicBezTo>
                  <a:cubicBezTo>
                    <a:pt x="555" y="287"/>
                    <a:pt x="631" y="284"/>
                    <a:pt x="704" y="280"/>
                  </a:cubicBezTo>
                  <a:cubicBezTo>
                    <a:pt x="777" y="277"/>
                    <a:pt x="853" y="274"/>
                    <a:pt x="928" y="274"/>
                  </a:cubicBezTo>
                  <a:cubicBezTo>
                    <a:pt x="1123" y="274"/>
                    <a:pt x="1309" y="258"/>
                    <a:pt x="1466" y="243"/>
                  </a:cubicBezTo>
                  <a:cubicBezTo>
                    <a:pt x="1516" y="238"/>
                    <a:pt x="1567" y="230"/>
                    <a:pt x="1616" y="223"/>
                  </a:cubicBezTo>
                  <a:cubicBezTo>
                    <a:pt x="1654" y="217"/>
                    <a:pt x="1693" y="212"/>
                    <a:pt x="1731" y="207"/>
                  </a:cubicBezTo>
                  <a:cubicBezTo>
                    <a:pt x="1741" y="206"/>
                    <a:pt x="1754" y="205"/>
                    <a:pt x="1767" y="205"/>
                  </a:cubicBezTo>
                  <a:cubicBezTo>
                    <a:pt x="1796" y="204"/>
                    <a:pt x="1831" y="202"/>
                    <a:pt x="1855" y="193"/>
                  </a:cubicBezTo>
                  <a:cubicBezTo>
                    <a:pt x="1798" y="184"/>
                    <a:pt x="1740" y="182"/>
                    <a:pt x="1683" y="180"/>
                  </a:cubicBezTo>
                  <a:cubicBezTo>
                    <a:pt x="1632" y="178"/>
                    <a:pt x="1580" y="176"/>
                    <a:pt x="1528" y="170"/>
                  </a:cubicBezTo>
                  <a:cubicBezTo>
                    <a:pt x="1476" y="163"/>
                    <a:pt x="1421" y="160"/>
                    <a:pt x="1368" y="157"/>
                  </a:cubicBezTo>
                  <a:cubicBezTo>
                    <a:pt x="1323" y="154"/>
                    <a:pt x="1277" y="151"/>
                    <a:pt x="1232" y="146"/>
                  </a:cubicBezTo>
                  <a:cubicBezTo>
                    <a:pt x="1193" y="142"/>
                    <a:pt x="1193" y="142"/>
                    <a:pt x="1193" y="142"/>
                  </a:cubicBezTo>
                  <a:cubicBezTo>
                    <a:pt x="1231" y="134"/>
                    <a:pt x="1231" y="134"/>
                    <a:pt x="1231" y="134"/>
                  </a:cubicBezTo>
                  <a:cubicBezTo>
                    <a:pt x="1291" y="123"/>
                    <a:pt x="1358" y="126"/>
                    <a:pt x="1424" y="129"/>
                  </a:cubicBezTo>
                  <a:cubicBezTo>
                    <a:pt x="1456" y="131"/>
                    <a:pt x="1486" y="133"/>
                    <a:pt x="1514" y="133"/>
                  </a:cubicBezTo>
                  <a:cubicBezTo>
                    <a:pt x="1546" y="132"/>
                    <a:pt x="1577" y="130"/>
                    <a:pt x="1608" y="128"/>
                  </a:cubicBezTo>
                  <a:cubicBezTo>
                    <a:pt x="1640" y="126"/>
                    <a:pt x="1673" y="124"/>
                    <a:pt x="1706" y="124"/>
                  </a:cubicBezTo>
                  <a:cubicBezTo>
                    <a:pt x="1706" y="124"/>
                    <a:pt x="1706" y="124"/>
                    <a:pt x="1707" y="124"/>
                  </a:cubicBezTo>
                  <a:cubicBezTo>
                    <a:pt x="1720" y="124"/>
                    <a:pt x="1734" y="125"/>
                    <a:pt x="1748" y="125"/>
                  </a:cubicBezTo>
                  <a:cubicBezTo>
                    <a:pt x="1780" y="126"/>
                    <a:pt x="1813" y="127"/>
                    <a:pt x="1844" y="123"/>
                  </a:cubicBezTo>
                  <a:cubicBezTo>
                    <a:pt x="1859" y="121"/>
                    <a:pt x="1875" y="118"/>
                    <a:pt x="1891" y="114"/>
                  </a:cubicBezTo>
                  <a:cubicBezTo>
                    <a:pt x="1910" y="110"/>
                    <a:pt x="1931" y="106"/>
                    <a:pt x="1951" y="104"/>
                  </a:cubicBezTo>
                  <a:cubicBezTo>
                    <a:pt x="1988" y="101"/>
                    <a:pt x="2026" y="101"/>
                    <a:pt x="2062" y="102"/>
                  </a:cubicBezTo>
                  <a:cubicBezTo>
                    <a:pt x="2103" y="103"/>
                    <a:pt x="2146" y="104"/>
                    <a:pt x="2187" y="99"/>
                  </a:cubicBezTo>
                  <a:cubicBezTo>
                    <a:pt x="2209" y="96"/>
                    <a:pt x="2231" y="93"/>
                    <a:pt x="2252" y="90"/>
                  </a:cubicBezTo>
                  <a:cubicBezTo>
                    <a:pt x="2334" y="80"/>
                    <a:pt x="2419" y="68"/>
                    <a:pt x="2504" y="68"/>
                  </a:cubicBezTo>
                  <a:cubicBezTo>
                    <a:pt x="2505" y="68"/>
                    <a:pt x="2505" y="68"/>
                    <a:pt x="2505" y="68"/>
                  </a:cubicBezTo>
                  <a:cubicBezTo>
                    <a:pt x="2516" y="68"/>
                    <a:pt x="2527" y="69"/>
                    <a:pt x="2540" y="69"/>
                  </a:cubicBezTo>
                  <a:cubicBezTo>
                    <a:pt x="2555" y="70"/>
                    <a:pt x="2572" y="71"/>
                    <a:pt x="2588" y="70"/>
                  </a:cubicBezTo>
                  <a:cubicBezTo>
                    <a:pt x="2563" y="68"/>
                    <a:pt x="2539" y="65"/>
                    <a:pt x="2515" y="63"/>
                  </a:cubicBezTo>
                  <a:cubicBezTo>
                    <a:pt x="2489" y="60"/>
                    <a:pt x="2463" y="57"/>
                    <a:pt x="2437" y="54"/>
                  </a:cubicBezTo>
                  <a:cubicBezTo>
                    <a:pt x="2419" y="52"/>
                    <a:pt x="2400" y="52"/>
                    <a:pt x="2382" y="52"/>
                  </a:cubicBezTo>
                  <a:cubicBezTo>
                    <a:pt x="2356" y="51"/>
                    <a:pt x="2329" y="50"/>
                    <a:pt x="2304" y="46"/>
                  </a:cubicBezTo>
                  <a:cubicBezTo>
                    <a:pt x="2297" y="45"/>
                    <a:pt x="2290" y="43"/>
                    <a:pt x="2284" y="40"/>
                  </a:cubicBezTo>
                  <a:cubicBezTo>
                    <a:pt x="2276" y="38"/>
                    <a:pt x="2269" y="36"/>
                    <a:pt x="2262" y="35"/>
                  </a:cubicBezTo>
                  <a:cubicBezTo>
                    <a:pt x="2259" y="35"/>
                    <a:pt x="2255" y="35"/>
                    <a:pt x="2252" y="35"/>
                  </a:cubicBezTo>
                  <a:cubicBezTo>
                    <a:pt x="2252" y="23"/>
                    <a:pt x="2252" y="23"/>
                    <a:pt x="2252" y="23"/>
                  </a:cubicBezTo>
                  <a:cubicBezTo>
                    <a:pt x="2255" y="23"/>
                    <a:pt x="2259" y="23"/>
                    <a:pt x="2262" y="23"/>
                  </a:cubicBezTo>
                  <a:cubicBezTo>
                    <a:pt x="2314" y="22"/>
                    <a:pt x="2367" y="19"/>
                    <a:pt x="2418" y="16"/>
                  </a:cubicBezTo>
                  <a:cubicBezTo>
                    <a:pt x="2455" y="13"/>
                    <a:pt x="2493" y="11"/>
                    <a:pt x="2530" y="10"/>
                  </a:cubicBezTo>
                  <a:cubicBezTo>
                    <a:pt x="2546" y="9"/>
                    <a:pt x="2563" y="8"/>
                    <a:pt x="2580" y="7"/>
                  </a:cubicBezTo>
                  <a:cubicBezTo>
                    <a:pt x="2646" y="4"/>
                    <a:pt x="2721" y="0"/>
                    <a:pt x="2781" y="10"/>
                  </a:cubicBezTo>
                  <a:cubicBezTo>
                    <a:pt x="2792" y="11"/>
                    <a:pt x="2807" y="15"/>
                    <a:pt x="2814" y="26"/>
                  </a:cubicBezTo>
                  <a:cubicBezTo>
                    <a:pt x="2819" y="34"/>
                    <a:pt x="2820" y="44"/>
                    <a:pt x="2816" y="55"/>
                  </a:cubicBezTo>
                  <a:cubicBezTo>
                    <a:pt x="2801" y="104"/>
                    <a:pt x="2720" y="122"/>
                    <a:pt x="2666" y="133"/>
                  </a:cubicBezTo>
                  <a:cubicBezTo>
                    <a:pt x="2655" y="136"/>
                    <a:pt x="2645" y="138"/>
                    <a:pt x="2637" y="140"/>
                  </a:cubicBezTo>
                  <a:cubicBezTo>
                    <a:pt x="2531" y="170"/>
                    <a:pt x="2425" y="184"/>
                    <a:pt x="2336" y="194"/>
                  </a:cubicBezTo>
                  <a:cubicBezTo>
                    <a:pt x="2331" y="195"/>
                    <a:pt x="2321" y="194"/>
                    <a:pt x="2308" y="193"/>
                  </a:cubicBezTo>
                  <a:cubicBezTo>
                    <a:pt x="2279" y="192"/>
                    <a:pt x="2225" y="189"/>
                    <a:pt x="2213" y="203"/>
                  </a:cubicBezTo>
                  <a:cubicBezTo>
                    <a:pt x="2212" y="203"/>
                    <a:pt x="2212" y="204"/>
                    <a:pt x="2211" y="204"/>
                  </a:cubicBezTo>
                  <a:cubicBezTo>
                    <a:pt x="2239" y="208"/>
                    <a:pt x="2269" y="207"/>
                    <a:pt x="2299" y="206"/>
                  </a:cubicBezTo>
                  <a:cubicBezTo>
                    <a:pt x="2313" y="205"/>
                    <a:pt x="2328" y="204"/>
                    <a:pt x="2342" y="204"/>
                  </a:cubicBezTo>
                  <a:cubicBezTo>
                    <a:pt x="2342" y="204"/>
                    <a:pt x="2342" y="204"/>
                    <a:pt x="2342" y="204"/>
                  </a:cubicBezTo>
                  <a:cubicBezTo>
                    <a:pt x="2373" y="204"/>
                    <a:pt x="2404" y="206"/>
                    <a:pt x="2435" y="207"/>
                  </a:cubicBezTo>
                  <a:cubicBezTo>
                    <a:pt x="2463" y="208"/>
                    <a:pt x="2493" y="209"/>
                    <a:pt x="2522" y="210"/>
                  </a:cubicBezTo>
                  <a:cubicBezTo>
                    <a:pt x="2525" y="210"/>
                    <a:pt x="2525" y="210"/>
                    <a:pt x="2525" y="210"/>
                  </a:cubicBezTo>
                  <a:cubicBezTo>
                    <a:pt x="2583" y="210"/>
                    <a:pt x="2655" y="210"/>
                    <a:pt x="2708" y="231"/>
                  </a:cubicBezTo>
                  <a:cubicBezTo>
                    <a:pt x="2719" y="236"/>
                    <a:pt x="2719" y="236"/>
                    <a:pt x="2719" y="236"/>
                  </a:cubicBezTo>
                  <a:cubicBezTo>
                    <a:pt x="2709" y="242"/>
                    <a:pt x="2709" y="242"/>
                    <a:pt x="2709" y="242"/>
                  </a:cubicBezTo>
                  <a:cubicBezTo>
                    <a:pt x="2659" y="273"/>
                    <a:pt x="2588" y="271"/>
                    <a:pt x="2526" y="268"/>
                  </a:cubicBezTo>
                  <a:cubicBezTo>
                    <a:pt x="2510" y="268"/>
                    <a:pt x="2496" y="267"/>
                    <a:pt x="2482" y="267"/>
                  </a:cubicBezTo>
                  <a:cubicBezTo>
                    <a:pt x="2456" y="267"/>
                    <a:pt x="2430" y="266"/>
                    <a:pt x="2404" y="266"/>
                  </a:cubicBezTo>
                  <a:cubicBezTo>
                    <a:pt x="2326" y="264"/>
                    <a:pt x="2245" y="262"/>
                    <a:pt x="2170" y="276"/>
                  </a:cubicBezTo>
                  <a:cubicBezTo>
                    <a:pt x="2139" y="281"/>
                    <a:pt x="2115" y="283"/>
                    <a:pt x="2088" y="283"/>
                  </a:cubicBezTo>
                  <a:cubicBezTo>
                    <a:pt x="2051" y="283"/>
                    <a:pt x="2015" y="288"/>
                    <a:pt x="1980" y="293"/>
                  </a:cubicBezTo>
                  <a:cubicBezTo>
                    <a:pt x="1955" y="296"/>
                    <a:pt x="1930" y="300"/>
                    <a:pt x="1903" y="301"/>
                  </a:cubicBezTo>
                  <a:cubicBezTo>
                    <a:pt x="1885" y="302"/>
                    <a:pt x="1866" y="302"/>
                    <a:pt x="1848" y="302"/>
                  </a:cubicBezTo>
                  <a:cubicBezTo>
                    <a:pt x="1840" y="302"/>
                    <a:pt x="1832" y="302"/>
                    <a:pt x="1824" y="302"/>
                  </a:cubicBezTo>
                  <a:cubicBezTo>
                    <a:pt x="1819" y="302"/>
                    <a:pt x="1811" y="301"/>
                    <a:pt x="1801" y="300"/>
                  </a:cubicBezTo>
                  <a:cubicBezTo>
                    <a:pt x="1781" y="298"/>
                    <a:pt x="1742" y="294"/>
                    <a:pt x="1733" y="300"/>
                  </a:cubicBezTo>
                  <a:cubicBezTo>
                    <a:pt x="1731" y="302"/>
                    <a:pt x="1729" y="303"/>
                    <a:pt x="1727" y="304"/>
                  </a:cubicBezTo>
                  <a:cubicBezTo>
                    <a:pt x="1726" y="304"/>
                    <a:pt x="1725" y="305"/>
                    <a:pt x="1725" y="305"/>
                  </a:cubicBezTo>
                  <a:cubicBezTo>
                    <a:pt x="1725" y="305"/>
                    <a:pt x="1724" y="306"/>
                    <a:pt x="1725" y="312"/>
                  </a:cubicBezTo>
                  <a:cubicBezTo>
                    <a:pt x="1726" y="323"/>
                    <a:pt x="1786" y="333"/>
                    <a:pt x="1885" y="332"/>
                  </a:cubicBezTo>
                  <a:cubicBezTo>
                    <a:pt x="1968" y="332"/>
                    <a:pt x="2053" y="333"/>
                    <a:pt x="2136" y="334"/>
                  </a:cubicBezTo>
                  <a:cubicBezTo>
                    <a:pt x="2196" y="334"/>
                    <a:pt x="2258" y="335"/>
                    <a:pt x="2319" y="335"/>
                  </a:cubicBezTo>
                  <a:cubicBezTo>
                    <a:pt x="2368" y="335"/>
                    <a:pt x="2415" y="338"/>
                    <a:pt x="2461" y="342"/>
                  </a:cubicBezTo>
                  <a:cubicBezTo>
                    <a:pt x="2506" y="345"/>
                    <a:pt x="2552" y="348"/>
                    <a:pt x="2599" y="348"/>
                  </a:cubicBezTo>
                  <a:lnTo>
                    <a:pt x="2599" y="360"/>
                  </a:lnTo>
                  <a:close/>
                </a:path>
              </a:pathLst>
            </a:custGeom>
            <a:solidFill>
              <a:srgbClr val="744B1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1420813" y="3894138"/>
              <a:ext cx="9059863" cy="1308100"/>
            </a:xfrm>
            <a:custGeom>
              <a:pathLst>
                <a:path extrusionOk="0" h="413" w="2862">
                  <a:moveTo>
                    <a:pt x="1615" y="413"/>
                  </a:moveTo>
                  <a:cubicBezTo>
                    <a:pt x="1572" y="413"/>
                    <a:pt x="1529" y="408"/>
                    <a:pt x="1488" y="404"/>
                  </a:cubicBezTo>
                  <a:cubicBezTo>
                    <a:pt x="1458" y="400"/>
                    <a:pt x="1427" y="397"/>
                    <a:pt x="1395" y="395"/>
                  </a:cubicBezTo>
                  <a:cubicBezTo>
                    <a:pt x="1370" y="394"/>
                    <a:pt x="1346" y="387"/>
                    <a:pt x="1322" y="381"/>
                  </a:cubicBezTo>
                  <a:cubicBezTo>
                    <a:pt x="1298" y="374"/>
                    <a:pt x="1273" y="367"/>
                    <a:pt x="1247" y="366"/>
                  </a:cubicBezTo>
                  <a:cubicBezTo>
                    <a:pt x="1243" y="366"/>
                    <a:pt x="1240" y="366"/>
                    <a:pt x="1237" y="366"/>
                  </a:cubicBezTo>
                  <a:cubicBezTo>
                    <a:pt x="1237" y="354"/>
                    <a:pt x="1237" y="354"/>
                    <a:pt x="1237" y="354"/>
                  </a:cubicBezTo>
                  <a:cubicBezTo>
                    <a:pt x="1240" y="354"/>
                    <a:pt x="1244" y="354"/>
                    <a:pt x="1247" y="354"/>
                  </a:cubicBezTo>
                  <a:cubicBezTo>
                    <a:pt x="1312" y="354"/>
                    <a:pt x="1378" y="344"/>
                    <a:pt x="1442" y="334"/>
                  </a:cubicBezTo>
                  <a:cubicBezTo>
                    <a:pt x="1476" y="329"/>
                    <a:pt x="1510" y="324"/>
                    <a:pt x="1545" y="320"/>
                  </a:cubicBezTo>
                  <a:cubicBezTo>
                    <a:pt x="1552" y="320"/>
                    <a:pt x="1558" y="319"/>
                    <a:pt x="1566" y="319"/>
                  </a:cubicBezTo>
                  <a:cubicBezTo>
                    <a:pt x="1584" y="317"/>
                    <a:pt x="1603" y="316"/>
                    <a:pt x="1619" y="311"/>
                  </a:cubicBezTo>
                  <a:cubicBezTo>
                    <a:pt x="1628" y="307"/>
                    <a:pt x="1635" y="304"/>
                    <a:pt x="1643" y="300"/>
                  </a:cubicBezTo>
                  <a:cubicBezTo>
                    <a:pt x="1656" y="294"/>
                    <a:pt x="1670" y="288"/>
                    <a:pt x="1687" y="285"/>
                  </a:cubicBezTo>
                  <a:cubicBezTo>
                    <a:pt x="1690" y="285"/>
                    <a:pt x="1694" y="284"/>
                    <a:pt x="1697" y="284"/>
                  </a:cubicBezTo>
                  <a:cubicBezTo>
                    <a:pt x="1706" y="282"/>
                    <a:pt x="1715" y="281"/>
                    <a:pt x="1723" y="278"/>
                  </a:cubicBezTo>
                  <a:cubicBezTo>
                    <a:pt x="1723" y="278"/>
                    <a:pt x="1723" y="277"/>
                    <a:pt x="1722" y="276"/>
                  </a:cubicBezTo>
                  <a:cubicBezTo>
                    <a:pt x="1713" y="265"/>
                    <a:pt x="1667" y="263"/>
                    <a:pt x="1626" y="262"/>
                  </a:cubicBezTo>
                  <a:cubicBezTo>
                    <a:pt x="1579" y="260"/>
                    <a:pt x="1535" y="259"/>
                    <a:pt x="1519" y="245"/>
                  </a:cubicBezTo>
                  <a:cubicBezTo>
                    <a:pt x="1512" y="239"/>
                    <a:pt x="1512" y="239"/>
                    <a:pt x="1512" y="239"/>
                  </a:cubicBezTo>
                  <a:cubicBezTo>
                    <a:pt x="1520" y="235"/>
                    <a:pt x="1520" y="235"/>
                    <a:pt x="1520" y="235"/>
                  </a:cubicBezTo>
                  <a:cubicBezTo>
                    <a:pt x="1536" y="228"/>
                    <a:pt x="1553" y="228"/>
                    <a:pt x="1570" y="229"/>
                  </a:cubicBezTo>
                  <a:cubicBezTo>
                    <a:pt x="1578" y="229"/>
                    <a:pt x="1586" y="230"/>
                    <a:pt x="1593" y="229"/>
                  </a:cubicBezTo>
                  <a:cubicBezTo>
                    <a:pt x="1618" y="227"/>
                    <a:pt x="1643" y="226"/>
                    <a:pt x="1667" y="225"/>
                  </a:cubicBezTo>
                  <a:cubicBezTo>
                    <a:pt x="1678" y="224"/>
                    <a:pt x="1689" y="224"/>
                    <a:pt x="1700" y="223"/>
                  </a:cubicBezTo>
                  <a:cubicBezTo>
                    <a:pt x="1725" y="222"/>
                    <a:pt x="1750" y="216"/>
                    <a:pt x="1775" y="210"/>
                  </a:cubicBezTo>
                  <a:cubicBezTo>
                    <a:pt x="1777" y="210"/>
                    <a:pt x="1779" y="209"/>
                    <a:pt x="1781" y="209"/>
                  </a:cubicBezTo>
                  <a:cubicBezTo>
                    <a:pt x="1757" y="209"/>
                    <a:pt x="1731" y="209"/>
                    <a:pt x="1706" y="209"/>
                  </a:cubicBezTo>
                  <a:cubicBezTo>
                    <a:pt x="1666" y="209"/>
                    <a:pt x="1626" y="209"/>
                    <a:pt x="1588" y="209"/>
                  </a:cubicBezTo>
                  <a:cubicBezTo>
                    <a:pt x="1588" y="209"/>
                    <a:pt x="1588" y="209"/>
                    <a:pt x="1588" y="209"/>
                  </a:cubicBezTo>
                  <a:cubicBezTo>
                    <a:pt x="1550" y="209"/>
                    <a:pt x="1517" y="212"/>
                    <a:pt x="1477" y="225"/>
                  </a:cubicBezTo>
                  <a:cubicBezTo>
                    <a:pt x="1463" y="229"/>
                    <a:pt x="1448" y="235"/>
                    <a:pt x="1433" y="241"/>
                  </a:cubicBezTo>
                  <a:cubicBezTo>
                    <a:pt x="1401" y="254"/>
                    <a:pt x="1367" y="267"/>
                    <a:pt x="1332" y="270"/>
                  </a:cubicBezTo>
                  <a:cubicBezTo>
                    <a:pt x="1306" y="272"/>
                    <a:pt x="1279" y="275"/>
                    <a:pt x="1253" y="277"/>
                  </a:cubicBezTo>
                  <a:cubicBezTo>
                    <a:pt x="1192" y="283"/>
                    <a:pt x="1130" y="289"/>
                    <a:pt x="1068" y="289"/>
                  </a:cubicBezTo>
                  <a:cubicBezTo>
                    <a:pt x="1025" y="289"/>
                    <a:pt x="981" y="291"/>
                    <a:pt x="939" y="293"/>
                  </a:cubicBezTo>
                  <a:cubicBezTo>
                    <a:pt x="907" y="295"/>
                    <a:pt x="873" y="296"/>
                    <a:pt x="840" y="297"/>
                  </a:cubicBezTo>
                  <a:cubicBezTo>
                    <a:pt x="822" y="297"/>
                    <a:pt x="803" y="300"/>
                    <a:pt x="785" y="302"/>
                  </a:cubicBezTo>
                  <a:cubicBezTo>
                    <a:pt x="766" y="305"/>
                    <a:pt x="746" y="308"/>
                    <a:pt x="725" y="308"/>
                  </a:cubicBezTo>
                  <a:cubicBezTo>
                    <a:pt x="676" y="308"/>
                    <a:pt x="626" y="308"/>
                    <a:pt x="577" y="308"/>
                  </a:cubicBezTo>
                  <a:cubicBezTo>
                    <a:pt x="558" y="308"/>
                    <a:pt x="540" y="308"/>
                    <a:pt x="521" y="308"/>
                  </a:cubicBezTo>
                  <a:cubicBezTo>
                    <a:pt x="472" y="308"/>
                    <a:pt x="421" y="309"/>
                    <a:pt x="372" y="310"/>
                  </a:cubicBezTo>
                  <a:cubicBezTo>
                    <a:pt x="295" y="311"/>
                    <a:pt x="216" y="313"/>
                    <a:pt x="138" y="310"/>
                  </a:cubicBezTo>
                  <a:cubicBezTo>
                    <a:pt x="133" y="310"/>
                    <a:pt x="133" y="310"/>
                    <a:pt x="133" y="310"/>
                  </a:cubicBezTo>
                  <a:cubicBezTo>
                    <a:pt x="132" y="305"/>
                    <a:pt x="132" y="305"/>
                    <a:pt x="132" y="305"/>
                  </a:cubicBezTo>
                  <a:cubicBezTo>
                    <a:pt x="130" y="292"/>
                    <a:pt x="134" y="281"/>
                    <a:pt x="141" y="273"/>
                  </a:cubicBezTo>
                  <a:cubicBezTo>
                    <a:pt x="160" y="253"/>
                    <a:pt x="202" y="250"/>
                    <a:pt x="243" y="250"/>
                  </a:cubicBezTo>
                  <a:cubicBezTo>
                    <a:pt x="212" y="244"/>
                    <a:pt x="181" y="236"/>
                    <a:pt x="156" y="226"/>
                  </a:cubicBezTo>
                  <a:cubicBezTo>
                    <a:pt x="152" y="225"/>
                    <a:pt x="146" y="223"/>
                    <a:pt x="138" y="220"/>
                  </a:cubicBezTo>
                  <a:cubicBezTo>
                    <a:pt x="104" y="209"/>
                    <a:pt x="72" y="198"/>
                    <a:pt x="63" y="185"/>
                  </a:cubicBezTo>
                  <a:cubicBezTo>
                    <a:pt x="59" y="180"/>
                    <a:pt x="59" y="180"/>
                    <a:pt x="59" y="180"/>
                  </a:cubicBezTo>
                  <a:cubicBezTo>
                    <a:pt x="64" y="177"/>
                    <a:pt x="64" y="177"/>
                    <a:pt x="64" y="177"/>
                  </a:cubicBezTo>
                  <a:cubicBezTo>
                    <a:pt x="84" y="163"/>
                    <a:pt x="109" y="164"/>
                    <a:pt x="133" y="164"/>
                  </a:cubicBezTo>
                  <a:cubicBezTo>
                    <a:pt x="158" y="165"/>
                    <a:pt x="182" y="165"/>
                    <a:pt x="201" y="152"/>
                  </a:cubicBezTo>
                  <a:cubicBezTo>
                    <a:pt x="207" y="148"/>
                    <a:pt x="212" y="142"/>
                    <a:pt x="217" y="136"/>
                  </a:cubicBezTo>
                  <a:cubicBezTo>
                    <a:pt x="221" y="131"/>
                    <a:pt x="225" y="126"/>
                    <a:pt x="230" y="122"/>
                  </a:cubicBezTo>
                  <a:cubicBezTo>
                    <a:pt x="222" y="119"/>
                    <a:pt x="213" y="118"/>
                    <a:pt x="204" y="117"/>
                  </a:cubicBezTo>
                  <a:cubicBezTo>
                    <a:pt x="198" y="117"/>
                    <a:pt x="191" y="116"/>
                    <a:pt x="186" y="115"/>
                  </a:cubicBezTo>
                  <a:cubicBezTo>
                    <a:pt x="148" y="108"/>
                    <a:pt x="112" y="97"/>
                    <a:pt x="78" y="86"/>
                  </a:cubicBezTo>
                  <a:cubicBezTo>
                    <a:pt x="58" y="80"/>
                    <a:pt x="40" y="72"/>
                    <a:pt x="22" y="64"/>
                  </a:cubicBezTo>
                  <a:cubicBezTo>
                    <a:pt x="18" y="63"/>
                    <a:pt x="14" y="61"/>
                    <a:pt x="10" y="5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27" y="36"/>
                    <a:pt x="62" y="39"/>
                    <a:pt x="94" y="41"/>
                  </a:cubicBezTo>
                  <a:cubicBezTo>
                    <a:pt x="103" y="42"/>
                    <a:pt x="113" y="42"/>
                    <a:pt x="120" y="42"/>
                  </a:cubicBezTo>
                  <a:cubicBezTo>
                    <a:pt x="138" y="42"/>
                    <a:pt x="155" y="40"/>
                    <a:pt x="172" y="38"/>
                  </a:cubicBezTo>
                  <a:cubicBezTo>
                    <a:pt x="189" y="36"/>
                    <a:pt x="207" y="34"/>
                    <a:pt x="225" y="34"/>
                  </a:cubicBezTo>
                  <a:cubicBezTo>
                    <a:pt x="226" y="34"/>
                    <a:pt x="226" y="34"/>
                    <a:pt x="226" y="34"/>
                  </a:cubicBezTo>
                  <a:cubicBezTo>
                    <a:pt x="226" y="46"/>
                    <a:pt x="226" y="46"/>
                    <a:pt x="226" y="46"/>
                  </a:cubicBezTo>
                  <a:cubicBezTo>
                    <a:pt x="208" y="46"/>
                    <a:pt x="190" y="48"/>
                    <a:pt x="174" y="50"/>
                  </a:cubicBezTo>
                  <a:cubicBezTo>
                    <a:pt x="157" y="52"/>
                    <a:pt x="139" y="54"/>
                    <a:pt x="120" y="54"/>
                  </a:cubicBezTo>
                  <a:cubicBezTo>
                    <a:pt x="112" y="54"/>
                    <a:pt x="103" y="54"/>
                    <a:pt x="93" y="53"/>
                  </a:cubicBezTo>
                  <a:cubicBezTo>
                    <a:pt x="72" y="51"/>
                    <a:pt x="45" y="49"/>
                    <a:pt x="27" y="54"/>
                  </a:cubicBezTo>
                  <a:cubicBezTo>
                    <a:pt x="45" y="61"/>
                    <a:pt x="62" y="69"/>
                    <a:pt x="81" y="75"/>
                  </a:cubicBezTo>
                  <a:cubicBezTo>
                    <a:pt x="115" y="86"/>
                    <a:pt x="151" y="96"/>
                    <a:pt x="188" y="103"/>
                  </a:cubicBezTo>
                  <a:cubicBezTo>
                    <a:pt x="193" y="104"/>
                    <a:pt x="199" y="105"/>
                    <a:pt x="205" y="105"/>
                  </a:cubicBezTo>
                  <a:cubicBezTo>
                    <a:pt x="219" y="107"/>
                    <a:pt x="234" y="108"/>
                    <a:pt x="245" y="115"/>
                  </a:cubicBezTo>
                  <a:cubicBezTo>
                    <a:pt x="253" y="120"/>
                    <a:pt x="253" y="120"/>
                    <a:pt x="253" y="120"/>
                  </a:cubicBezTo>
                  <a:cubicBezTo>
                    <a:pt x="245" y="125"/>
                    <a:pt x="245" y="125"/>
                    <a:pt x="245" y="125"/>
                  </a:cubicBezTo>
                  <a:cubicBezTo>
                    <a:pt x="238" y="130"/>
                    <a:pt x="232" y="136"/>
                    <a:pt x="227" y="143"/>
                  </a:cubicBezTo>
                  <a:cubicBezTo>
                    <a:pt x="221" y="150"/>
                    <a:pt x="215" y="157"/>
                    <a:pt x="207" y="162"/>
                  </a:cubicBezTo>
                  <a:cubicBezTo>
                    <a:pt x="185" y="177"/>
                    <a:pt x="159" y="177"/>
                    <a:pt x="133" y="176"/>
                  </a:cubicBezTo>
                  <a:cubicBezTo>
                    <a:pt x="113" y="176"/>
                    <a:pt x="93" y="176"/>
                    <a:pt x="77" y="183"/>
                  </a:cubicBezTo>
                  <a:cubicBezTo>
                    <a:pt x="91" y="193"/>
                    <a:pt x="122" y="203"/>
                    <a:pt x="142" y="209"/>
                  </a:cubicBezTo>
                  <a:cubicBezTo>
                    <a:pt x="149" y="211"/>
                    <a:pt x="156" y="213"/>
                    <a:pt x="160" y="215"/>
                  </a:cubicBezTo>
                  <a:cubicBezTo>
                    <a:pt x="192" y="227"/>
                    <a:pt x="236" y="238"/>
                    <a:pt x="275" y="243"/>
                  </a:cubicBezTo>
                  <a:cubicBezTo>
                    <a:pt x="283" y="244"/>
                    <a:pt x="291" y="244"/>
                    <a:pt x="300" y="244"/>
                  </a:cubicBezTo>
                  <a:cubicBezTo>
                    <a:pt x="315" y="244"/>
                    <a:pt x="330" y="243"/>
                    <a:pt x="342" y="248"/>
                  </a:cubicBezTo>
                  <a:cubicBezTo>
                    <a:pt x="357" y="253"/>
                    <a:pt x="357" y="253"/>
                    <a:pt x="357" y="253"/>
                  </a:cubicBezTo>
                  <a:cubicBezTo>
                    <a:pt x="342" y="259"/>
                    <a:pt x="342" y="259"/>
                    <a:pt x="342" y="259"/>
                  </a:cubicBezTo>
                  <a:cubicBezTo>
                    <a:pt x="330" y="264"/>
                    <a:pt x="307" y="263"/>
                    <a:pt x="277" y="262"/>
                  </a:cubicBezTo>
                  <a:cubicBezTo>
                    <a:pt x="232" y="261"/>
                    <a:pt x="170" y="259"/>
                    <a:pt x="150" y="281"/>
                  </a:cubicBezTo>
                  <a:cubicBezTo>
                    <a:pt x="146" y="286"/>
                    <a:pt x="144" y="291"/>
                    <a:pt x="144" y="298"/>
                  </a:cubicBezTo>
                  <a:cubicBezTo>
                    <a:pt x="220" y="300"/>
                    <a:pt x="297" y="299"/>
                    <a:pt x="372" y="298"/>
                  </a:cubicBezTo>
                  <a:cubicBezTo>
                    <a:pt x="421" y="297"/>
                    <a:pt x="472" y="296"/>
                    <a:pt x="521" y="296"/>
                  </a:cubicBezTo>
                  <a:cubicBezTo>
                    <a:pt x="540" y="296"/>
                    <a:pt x="558" y="296"/>
                    <a:pt x="577" y="296"/>
                  </a:cubicBezTo>
                  <a:cubicBezTo>
                    <a:pt x="626" y="296"/>
                    <a:pt x="676" y="296"/>
                    <a:pt x="725" y="296"/>
                  </a:cubicBezTo>
                  <a:cubicBezTo>
                    <a:pt x="745" y="296"/>
                    <a:pt x="765" y="293"/>
                    <a:pt x="784" y="290"/>
                  </a:cubicBezTo>
                  <a:cubicBezTo>
                    <a:pt x="802" y="288"/>
                    <a:pt x="821" y="285"/>
                    <a:pt x="840" y="285"/>
                  </a:cubicBezTo>
                  <a:cubicBezTo>
                    <a:pt x="873" y="284"/>
                    <a:pt x="906" y="283"/>
                    <a:pt x="939" y="281"/>
                  </a:cubicBezTo>
                  <a:cubicBezTo>
                    <a:pt x="981" y="279"/>
                    <a:pt x="1025" y="277"/>
                    <a:pt x="1068" y="277"/>
                  </a:cubicBezTo>
                  <a:cubicBezTo>
                    <a:pt x="1129" y="277"/>
                    <a:pt x="1191" y="271"/>
                    <a:pt x="1252" y="265"/>
                  </a:cubicBezTo>
                  <a:cubicBezTo>
                    <a:pt x="1278" y="263"/>
                    <a:pt x="1305" y="260"/>
                    <a:pt x="1331" y="258"/>
                  </a:cubicBezTo>
                  <a:cubicBezTo>
                    <a:pt x="1364" y="255"/>
                    <a:pt x="1397" y="242"/>
                    <a:pt x="1429" y="230"/>
                  </a:cubicBezTo>
                  <a:cubicBezTo>
                    <a:pt x="1443" y="224"/>
                    <a:pt x="1458" y="218"/>
                    <a:pt x="1473" y="213"/>
                  </a:cubicBezTo>
                  <a:cubicBezTo>
                    <a:pt x="1509" y="202"/>
                    <a:pt x="1542" y="197"/>
                    <a:pt x="1588" y="197"/>
                  </a:cubicBezTo>
                  <a:cubicBezTo>
                    <a:pt x="1588" y="197"/>
                    <a:pt x="1588" y="197"/>
                    <a:pt x="1588" y="197"/>
                  </a:cubicBezTo>
                  <a:cubicBezTo>
                    <a:pt x="1626" y="197"/>
                    <a:pt x="1666" y="197"/>
                    <a:pt x="1706" y="197"/>
                  </a:cubicBezTo>
                  <a:cubicBezTo>
                    <a:pt x="1758" y="197"/>
                    <a:pt x="1809" y="197"/>
                    <a:pt x="1855" y="197"/>
                  </a:cubicBezTo>
                  <a:cubicBezTo>
                    <a:pt x="1861" y="197"/>
                    <a:pt x="1866" y="197"/>
                    <a:pt x="1872" y="197"/>
                  </a:cubicBezTo>
                  <a:cubicBezTo>
                    <a:pt x="1872" y="209"/>
                    <a:pt x="1872" y="209"/>
                    <a:pt x="1872" y="209"/>
                  </a:cubicBezTo>
                  <a:cubicBezTo>
                    <a:pt x="1866" y="209"/>
                    <a:pt x="1861" y="209"/>
                    <a:pt x="1855" y="209"/>
                  </a:cubicBezTo>
                  <a:cubicBezTo>
                    <a:pt x="1830" y="210"/>
                    <a:pt x="1804" y="216"/>
                    <a:pt x="1778" y="222"/>
                  </a:cubicBezTo>
                  <a:cubicBezTo>
                    <a:pt x="1753" y="228"/>
                    <a:pt x="1726" y="234"/>
                    <a:pt x="1701" y="235"/>
                  </a:cubicBezTo>
                  <a:cubicBezTo>
                    <a:pt x="1690" y="236"/>
                    <a:pt x="1678" y="236"/>
                    <a:pt x="1667" y="237"/>
                  </a:cubicBezTo>
                  <a:cubicBezTo>
                    <a:pt x="1642" y="238"/>
                    <a:pt x="1618" y="239"/>
                    <a:pt x="1594" y="241"/>
                  </a:cubicBezTo>
                  <a:cubicBezTo>
                    <a:pt x="1586" y="242"/>
                    <a:pt x="1578" y="241"/>
                    <a:pt x="1570" y="241"/>
                  </a:cubicBezTo>
                  <a:cubicBezTo>
                    <a:pt x="1559" y="241"/>
                    <a:pt x="1549" y="240"/>
                    <a:pt x="1539" y="242"/>
                  </a:cubicBezTo>
                  <a:cubicBezTo>
                    <a:pt x="1559" y="248"/>
                    <a:pt x="1594" y="249"/>
                    <a:pt x="1626" y="250"/>
                  </a:cubicBezTo>
                  <a:cubicBezTo>
                    <a:pt x="1676" y="251"/>
                    <a:pt x="1719" y="253"/>
                    <a:pt x="1732" y="269"/>
                  </a:cubicBezTo>
                  <a:cubicBezTo>
                    <a:pt x="1735" y="273"/>
                    <a:pt x="1736" y="278"/>
                    <a:pt x="1735" y="284"/>
                  </a:cubicBezTo>
                  <a:cubicBezTo>
                    <a:pt x="1734" y="287"/>
                    <a:pt x="1734" y="287"/>
                    <a:pt x="1734" y="287"/>
                  </a:cubicBezTo>
                  <a:cubicBezTo>
                    <a:pt x="1731" y="288"/>
                    <a:pt x="1731" y="288"/>
                    <a:pt x="1731" y="288"/>
                  </a:cubicBezTo>
                  <a:cubicBezTo>
                    <a:pt x="1720" y="292"/>
                    <a:pt x="1710" y="294"/>
                    <a:pt x="1699" y="296"/>
                  </a:cubicBezTo>
                  <a:cubicBezTo>
                    <a:pt x="1696" y="296"/>
                    <a:pt x="1692" y="297"/>
                    <a:pt x="1689" y="297"/>
                  </a:cubicBezTo>
                  <a:cubicBezTo>
                    <a:pt x="1673" y="300"/>
                    <a:pt x="1661" y="305"/>
                    <a:pt x="1648" y="311"/>
                  </a:cubicBezTo>
                  <a:cubicBezTo>
                    <a:pt x="1640" y="315"/>
                    <a:pt x="1632" y="319"/>
                    <a:pt x="1623" y="322"/>
                  </a:cubicBezTo>
                  <a:cubicBezTo>
                    <a:pt x="1606" y="328"/>
                    <a:pt x="1586" y="329"/>
                    <a:pt x="1566" y="331"/>
                  </a:cubicBezTo>
                  <a:cubicBezTo>
                    <a:pt x="1559" y="331"/>
                    <a:pt x="1553" y="332"/>
                    <a:pt x="1546" y="332"/>
                  </a:cubicBezTo>
                  <a:cubicBezTo>
                    <a:pt x="1512" y="336"/>
                    <a:pt x="1477" y="341"/>
                    <a:pt x="1444" y="346"/>
                  </a:cubicBezTo>
                  <a:cubicBezTo>
                    <a:pt x="1398" y="353"/>
                    <a:pt x="1352" y="360"/>
                    <a:pt x="1305" y="364"/>
                  </a:cubicBezTo>
                  <a:cubicBezTo>
                    <a:pt x="1312" y="366"/>
                    <a:pt x="1319" y="367"/>
                    <a:pt x="1325" y="369"/>
                  </a:cubicBezTo>
                  <a:cubicBezTo>
                    <a:pt x="1349" y="376"/>
                    <a:pt x="1372" y="382"/>
                    <a:pt x="1396" y="383"/>
                  </a:cubicBezTo>
                  <a:cubicBezTo>
                    <a:pt x="1428" y="385"/>
                    <a:pt x="1459" y="388"/>
                    <a:pt x="1489" y="392"/>
                  </a:cubicBezTo>
                  <a:cubicBezTo>
                    <a:pt x="1538" y="397"/>
                    <a:pt x="1587" y="402"/>
                    <a:pt x="1637" y="400"/>
                  </a:cubicBezTo>
                  <a:cubicBezTo>
                    <a:pt x="1683" y="398"/>
                    <a:pt x="1730" y="398"/>
                    <a:pt x="1775" y="397"/>
                  </a:cubicBezTo>
                  <a:cubicBezTo>
                    <a:pt x="1866" y="396"/>
                    <a:pt x="1961" y="395"/>
                    <a:pt x="2052" y="382"/>
                  </a:cubicBezTo>
                  <a:cubicBezTo>
                    <a:pt x="2105" y="375"/>
                    <a:pt x="2160" y="371"/>
                    <a:pt x="2212" y="368"/>
                  </a:cubicBezTo>
                  <a:cubicBezTo>
                    <a:pt x="2269" y="364"/>
                    <a:pt x="2328" y="361"/>
                    <a:pt x="2385" y="352"/>
                  </a:cubicBezTo>
                  <a:cubicBezTo>
                    <a:pt x="2396" y="350"/>
                    <a:pt x="2407" y="347"/>
                    <a:pt x="2419" y="343"/>
                  </a:cubicBezTo>
                  <a:cubicBezTo>
                    <a:pt x="2430" y="340"/>
                    <a:pt x="2442" y="336"/>
                    <a:pt x="2455" y="334"/>
                  </a:cubicBezTo>
                  <a:cubicBezTo>
                    <a:pt x="2470" y="332"/>
                    <a:pt x="2486" y="332"/>
                    <a:pt x="2501" y="332"/>
                  </a:cubicBezTo>
                  <a:cubicBezTo>
                    <a:pt x="2517" y="333"/>
                    <a:pt x="2533" y="333"/>
                    <a:pt x="2548" y="330"/>
                  </a:cubicBezTo>
                  <a:cubicBezTo>
                    <a:pt x="2561" y="328"/>
                    <a:pt x="2575" y="325"/>
                    <a:pt x="2589" y="323"/>
                  </a:cubicBezTo>
                  <a:cubicBezTo>
                    <a:pt x="2623" y="316"/>
                    <a:pt x="2656" y="310"/>
                    <a:pt x="2692" y="307"/>
                  </a:cubicBezTo>
                  <a:cubicBezTo>
                    <a:pt x="2741" y="303"/>
                    <a:pt x="2839" y="288"/>
                    <a:pt x="2849" y="277"/>
                  </a:cubicBezTo>
                  <a:cubicBezTo>
                    <a:pt x="2849" y="274"/>
                    <a:pt x="2842" y="270"/>
                    <a:pt x="2816" y="264"/>
                  </a:cubicBezTo>
                  <a:cubicBezTo>
                    <a:pt x="2812" y="264"/>
                    <a:pt x="2808" y="263"/>
                    <a:pt x="2806" y="262"/>
                  </a:cubicBezTo>
                  <a:cubicBezTo>
                    <a:pt x="2751" y="247"/>
                    <a:pt x="2706" y="243"/>
                    <a:pt x="2661" y="248"/>
                  </a:cubicBezTo>
                  <a:cubicBezTo>
                    <a:pt x="2652" y="249"/>
                    <a:pt x="2652" y="249"/>
                    <a:pt x="2652" y="249"/>
                  </a:cubicBezTo>
                  <a:cubicBezTo>
                    <a:pt x="2614" y="254"/>
                    <a:pt x="2574" y="259"/>
                    <a:pt x="2536" y="267"/>
                  </a:cubicBezTo>
                  <a:cubicBezTo>
                    <a:pt x="2484" y="277"/>
                    <a:pt x="2435" y="281"/>
                    <a:pt x="2383" y="285"/>
                  </a:cubicBezTo>
                  <a:cubicBezTo>
                    <a:pt x="2376" y="286"/>
                    <a:pt x="2368" y="286"/>
                    <a:pt x="2361" y="287"/>
                  </a:cubicBezTo>
                  <a:cubicBezTo>
                    <a:pt x="2299" y="292"/>
                    <a:pt x="2236" y="294"/>
                    <a:pt x="2162" y="294"/>
                  </a:cubicBezTo>
                  <a:cubicBezTo>
                    <a:pt x="2155" y="294"/>
                    <a:pt x="2143" y="295"/>
                    <a:pt x="2130" y="296"/>
                  </a:cubicBezTo>
                  <a:cubicBezTo>
                    <a:pt x="2071" y="301"/>
                    <a:pt x="2020" y="304"/>
                    <a:pt x="2006" y="284"/>
                  </a:cubicBezTo>
                  <a:cubicBezTo>
                    <a:pt x="2001" y="278"/>
                    <a:pt x="2001" y="278"/>
                    <a:pt x="2001" y="278"/>
                  </a:cubicBezTo>
                  <a:cubicBezTo>
                    <a:pt x="2008" y="275"/>
                    <a:pt x="2008" y="275"/>
                    <a:pt x="2008" y="275"/>
                  </a:cubicBezTo>
                  <a:cubicBezTo>
                    <a:pt x="2043" y="261"/>
                    <a:pt x="2099" y="265"/>
                    <a:pt x="2147" y="269"/>
                  </a:cubicBezTo>
                  <a:cubicBezTo>
                    <a:pt x="2168" y="270"/>
                    <a:pt x="2187" y="272"/>
                    <a:pt x="2203" y="272"/>
                  </a:cubicBezTo>
                  <a:cubicBezTo>
                    <a:pt x="2276" y="272"/>
                    <a:pt x="2343" y="263"/>
                    <a:pt x="2429" y="243"/>
                  </a:cubicBezTo>
                  <a:cubicBezTo>
                    <a:pt x="2446" y="239"/>
                    <a:pt x="2462" y="234"/>
                    <a:pt x="2479" y="229"/>
                  </a:cubicBezTo>
                  <a:cubicBezTo>
                    <a:pt x="2501" y="222"/>
                    <a:pt x="2525" y="215"/>
                    <a:pt x="2550" y="210"/>
                  </a:cubicBezTo>
                  <a:cubicBezTo>
                    <a:pt x="2567" y="207"/>
                    <a:pt x="2586" y="206"/>
                    <a:pt x="2604" y="205"/>
                  </a:cubicBezTo>
                  <a:cubicBezTo>
                    <a:pt x="2627" y="203"/>
                    <a:pt x="2651" y="201"/>
                    <a:pt x="2673" y="196"/>
                  </a:cubicBezTo>
                  <a:cubicBezTo>
                    <a:pt x="2659" y="194"/>
                    <a:pt x="2647" y="189"/>
                    <a:pt x="2634" y="184"/>
                  </a:cubicBezTo>
                  <a:cubicBezTo>
                    <a:pt x="2626" y="181"/>
                    <a:pt x="2617" y="177"/>
                    <a:pt x="2607" y="174"/>
                  </a:cubicBezTo>
                  <a:cubicBezTo>
                    <a:pt x="2580" y="166"/>
                    <a:pt x="2544" y="169"/>
                    <a:pt x="2510" y="172"/>
                  </a:cubicBezTo>
                  <a:cubicBezTo>
                    <a:pt x="2488" y="173"/>
                    <a:pt x="2468" y="175"/>
                    <a:pt x="2450" y="174"/>
                  </a:cubicBezTo>
                  <a:cubicBezTo>
                    <a:pt x="2444" y="174"/>
                    <a:pt x="2444" y="174"/>
                    <a:pt x="2444" y="174"/>
                  </a:cubicBezTo>
                  <a:cubicBezTo>
                    <a:pt x="2444" y="168"/>
                    <a:pt x="2444" y="168"/>
                    <a:pt x="2444" y="168"/>
                  </a:cubicBezTo>
                  <a:cubicBezTo>
                    <a:pt x="2444" y="167"/>
                    <a:pt x="2444" y="163"/>
                    <a:pt x="2444" y="162"/>
                  </a:cubicBezTo>
                  <a:cubicBezTo>
                    <a:pt x="2443" y="156"/>
                    <a:pt x="2443" y="156"/>
                    <a:pt x="2443" y="156"/>
                  </a:cubicBezTo>
                  <a:cubicBezTo>
                    <a:pt x="2448" y="155"/>
                    <a:pt x="2448" y="155"/>
                    <a:pt x="2448" y="155"/>
                  </a:cubicBezTo>
                  <a:cubicBezTo>
                    <a:pt x="2480" y="147"/>
                    <a:pt x="2514" y="142"/>
                    <a:pt x="2559" y="141"/>
                  </a:cubicBezTo>
                  <a:cubicBezTo>
                    <a:pt x="2562" y="141"/>
                    <a:pt x="2566" y="141"/>
                    <a:pt x="2569" y="141"/>
                  </a:cubicBezTo>
                  <a:cubicBezTo>
                    <a:pt x="2604" y="140"/>
                    <a:pt x="2668" y="139"/>
                    <a:pt x="2670" y="104"/>
                  </a:cubicBezTo>
                  <a:cubicBezTo>
                    <a:pt x="2671" y="98"/>
                    <a:pt x="2669" y="96"/>
                    <a:pt x="2667" y="95"/>
                  </a:cubicBezTo>
                  <a:cubicBezTo>
                    <a:pt x="2659" y="87"/>
                    <a:pt x="2635" y="90"/>
                    <a:pt x="2618" y="92"/>
                  </a:cubicBezTo>
                  <a:cubicBezTo>
                    <a:pt x="2610" y="93"/>
                    <a:pt x="2602" y="94"/>
                    <a:pt x="2596" y="94"/>
                  </a:cubicBezTo>
                  <a:cubicBezTo>
                    <a:pt x="2596" y="94"/>
                    <a:pt x="2596" y="94"/>
                    <a:pt x="2596" y="94"/>
                  </a:cubicBezTo>
                  <a:cubicBezTo>
                    <a:pt x="2532" y="94"/>
                    <a:pt x="2465" y="95"/>
                    <a:pt x="2402" y="100"/>
                  </a:cubicBezTo>
                  <a:cubicBezTo>
                    <a:pt x="2347" y="105"/>
                    <a:pt x="2292" y="105"/>
                    <a:pt x="2238" y="105"/>
                  </a:cubicBezTo>
                  <a:cubicBezTo>
                    <a:pt x="2231" y="105"/>
                    <a:pt x="2231" y="105"/>
                    <a:pt x="2231" y="105"/>
                  </a:cubicBezTo>
                  <a:cubicBezTo>
                    <a:pt x="2176" y="105"/>
                    <a:pt x="2123" y="109"/>
                    <a:pt x="2068" y="114"/>
                  </a:cubicBezTo>
                  <a:cubicBezTo>
                    <a:pt x="2046" y="116"/>
                    <a:pt x="2023" y="117"/>
                    <a:pt x="2000" y="119"/>
                  </a:cubicBezTo>
                  <a:cubicBezTo>
                    <a:pt x="1883" y="127"/>
                    <a:pt x="1759" y="133"/>
                    <a:pt x="1631" y="136"/>
                  </a:cubicBezTo>
                  <a:cubicBezTo>
                    <a:pt x="1585" y="138"/>
                    <a:pt x="1538" y="140"/>
                    <a:pt x="1493" y="143"/>
                  </a:cubicBezTo>
                  <a:cubicBezTo>
                    <a:pt x="1451" y="145"/>
                    <a:pt x="1409" y="148"/>
                    <a:pt x="1366" y="149"/>
                  </a:cubicBezTo>
                  <a:cubicBezTo>
                    <a:pt x="1366" y="149"/>
                    <a:pt x="1366" y="149"/>
                    <a:pt x="1367" y="150"/>
                  </a:cubicBezTo>
                  <a:cubicBezTo>
                    <a:pt x="1371" y="152"/>
                    <a:pt x="1371" y="152"/>
                    <a:pt x="1371" y="152"/>
                  </a:cubicBezTo>
                  <a:cubicBezTo>
                    <a:pt x="1370" y="157"/>
                    <a:pt x="1370" y="157"/>
                    <a:pt x="1370" y="157"/>
                  </a:cubicBezTo>
                  <a:cubicBezTo>
                    <a:pt x="1362" y="187"/>
                    <a:pt x="1309" y="182"/>
                    <a:pt x="1270" y="179"/>
                  </a:cubicBezTo>
                  <a:cubicBezTo>
                    <a:pt x="1261" y="178"/>
                    <a:pt x="1253" y="177"/>
                    <a:pt x="1247" y="177"/>
                  </a:cubicBezTo>
                  <a:cubicBezTo>
                    <a:pt x="823" y="177"/>
                    <a:pt x="823" y="177"/>
                    <a:pt x="823" y="177"/>
                  </a:cubicBezTo>
                  <a:cubicBezTo>
                    <a:pt x="796" y="177"/>
                    <a:pt x="769" y="177"/>
                    <a:pt x="743" y="178"/>
                  </a:cubicBezTo>
                  <a:cubicBezTo>
                    <a:pt x="685" y="179"/>
                    <a:pt x="626" y="180"/>
                    <a:pt x="568" y="176"/>
                  </a:cubicBezTo>
                  <a:cubicBezTo>
                    <a:pt x="560" y="176"/>
                    <a:pt x="551" y="175"/>
                    <a:pt x="542" y="175"/>
                  </a:cubicBezTo>
                  <a:cubicBezTo>
                    <a:pt x="503" y="174"/>
                    <a:pt x="450" y="172"/>
                    <a:pt x="421" y="158"/>
                  </a:cubicBezTo>
                  <a:cubicBezTo>
                    <a:pt x="416" y="156"/>
                    <a:pt x="414" y="156"/>
                    <a:pt x="413" y="156"/>
                  </a:cubicBezTo>
                  <a:cubicBezTo>
                    <a:pt x="408" y="155"/>
                    <a:pt x="407" y="154"/>
                    <a:pt x="402" y="149"/>
                  </a:cubicBezTo>
                  <a:cubicBezTo>
                    <a:pt x="395" y="140"/>
                    <a:pt x="395" y="140"/>
                    <a:pt x="395" y="140"/>
                  </a:cubicBezTo>
                  <a:cubicBezTo>
                    <a:pt x="408" y="139"/>
                    <a:pt x="408" y="139"/>
                    <a:pt x="408" y="139"/>
                  </a:cubicBezTo>
                  <a:cubicBezTo>
                    <a:pt x="452" y="132"/>
                    <a:pt x="491" y="127"/>
                    <a:pt x="533" y="118"/>
                  </a:cubicBezTo>
                  <a:cubicBezTo>
                    <a:pt x="547" y="114"/>
                    <a:pt x="562" y="114"/>
                    <a:pt x="576" y="113"/>
                  </a:cubicBezTo>
                  <a:cubicBezTo>
                    <a:pt x="590" y="112"/>
                    <a:pt x="604" y="111"/>
                    <a:pt x="617" y="109"/>
                  </a:cubicBezTo>
                  <a:cubicBezTo>
                    <a:pt x="685" y="94"/>
                    <a:pt x="747" y="87"/>
                    <a:pt x="815" y="88"/>
                  </a:cubicBezTo>
                  <a:cubicBezTo>
                    <a:pt x="893" y="88"/>
                    <a:pt x="971" y="82"/>
                    <a:pt x="1046" y="77"/>
                  </a:cubicBezTo>
                  <a:cubicBezTo>
                    <a:pt x="1120" y="72"/>
                    <a:pt x="1196" y="66"/>
                    <a:pt x="1272" y="66"/>
                  </a:cubicBezTo>
                  <a:cubicBezTo>
                    <a:pt x="1272" y="66"/>
                    <a:pt x="1272" y="66"/>
                    <a:pt x="1272" y="66"/>
                  </a:cubicBezTo>
                  <a:cubicBezTo>
                    <a:pt x="1283" y="66"/>
                    <a:pt x="1294" y="67"/>
                    <a:pt x="1305" y="67"/>
                  </a:cubicBezTo>
                  <a:cubicBezTo>
                    <a:pt x="1326" y="68"/>
                    <a:pt x="1348" y="69"/>
                    <a:pt x="1368" y="66"/>
                  </a:cubicBezTo>
                  <a:cubicBezTo>
                    <a:pt x="1385" y="64"/>
                    <a:pt x="1402" y="59"/>
                    <a:pt x="1418" y="55"/>
                  </a:cubicBezTo>
                  <a:cubicBezTo>
                    <a:pt x="1433" y="51"/>
                    <a:pt x="1448" y="46"/>
                    <a:pt x="1464" y="44"/>
                  </a:cubicBezTo>
                  <a:cubicBezTo>
                    <a:pt x="1473" y="42"/>
                    <a:pt x="1486" y="41"/>
                    <a:pt x="1500" y="40"/>
                  </a:cubicBezTo>
                  <a:cubicBezTo>
                    <a:pt x="1534" y="37"/>
                    <a:pt x="1575" y="34"/>
                    <a:pt x="1597" y="19"/>
                  </a:cubicBezTo>
                  <a:cubicBezTo>
                    <a:pt x="1560" y="13"/>
                    <a:pt x="1518" y="15"/>
                    <a:pt x="1476" y="17"/>
                  </a:cubicBezTo>
                  <a:cubicBezTo>
                    <a:pt x="1455" y="19"/>
                    <a:pt x="1435" y="20"/>
                    <a:pt x="1416" y="20"/>
                  </a:cubicBezTo>
                  <a:cubicBezTo>
                    <a:pt x="993" y="20"/>
                    <a:pt x="993" y="20"/>
                    <a:pt x="993" y="20"/>
                  </a:cubicBezTo>
                  <a:cubicBezTo>
                    <a:pt x="829" y="20"/>
                    <a:pt x="662" y="19"/>
                    <a:pt x="501" y="18"/>
                  </a:cubicBezTo>
                  <a:cubicBezTo>
                    <a:pt x="340" y="18"/>
                    <a:pt x="174" y="17"/>
                    <a:pt x="10" y="1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74" y="5"/>
                    <a:pt x="340" y="6"/>
                    <a:pt x="501" y="6"/>
                  </a:cubicBezTo>
                  <a:cubicBezTo>
                    <a:pt x="662" y="7"/>
                    <a:pt x="829" y="8"/>
                    <a:pt x="993" y="8"/>
                  </a:cubicBezTo>
                  <a:cubicBezTo>
                    <a:pt x="1416" y="8"/>
                    <a:pt x="1416" y="8"/>
                    <a:pt x="1416" y="8"/>
                  </a:cubicBezTo>
                  <a:cubicBezTo>
                    <a:pt x="1434" y="8"/>
                    <a:pt x="1454" y="7"/>
                    <a:pt x="1475" y="5"/>
                  </a:cubicBezTo>
                  <a:cubicBezTo>
                    <a:pt x="1522" y="3"/>
                    <a:pt x="1571" y="0"/>
                    <a:pt x="1611" y="9"/>
                  </a:cubicBezTo>
                  <a:cubicBezTo>
                    <a:pt x="1621" y="11"/>
                    <a:pt x="1621" y="11"/>
                    <a:pt x="1621" y="11"/>
                  </a:cubicBezTo>
                  <a:cubicBezTo>
                    <a:pt x="1615" y="19"/>
                    <a:pt x="1615" y="19"/>
                    <a:pt x="1615" y="19"/>
                  </a:cubicBezTo>
                  <a:cubicBezTo>
                    <a:pt x="1593" y="44"/>
                    <a:pt x="1542" y="48"/>
                    <a:pt x="1501" y="52"/>
                  </a:cubicBezTo>
                  <a:cubicBezTo>
                    <a:pt x="1487" y="53"/>
                    <a:pt x="1475" y="54"/>
                    <a:pt x="1466" y="55"/>
                  </a:cubicBezTo>
                  <a:cubicBezTo>
                    <a:pt x="1451" y="58"/>
                    <a:pt x="1436" y="62"/>
                    <a:pt x="1421" y="66"/>
                  </a:cubicBezTo>
                  <a:cubicBezTo>
                    <a:pt x="1405" y="71"/>
                    <a:pt x="1388" y="76"/>
                    <a:pt x="1370" y="78"/>
                  </a:cubicBezTo>
                  <a:cubicBezTo>
                    <a:pt x="1349" y="81"/>
                    <a:pt x="1326" y="80"/>
                    <a:pt x="1304" y="79"/>
                  </a:cubicBezTo>
                  <a:cubicBezTo>
                    <a:pt x="1293" y="79"/>
                    <a:pt x="1283" y="78"/>
                    <a:pt x="1272" y="78"/>
                  </a:cubicBezTo>
                  <a:cubicBezTo>
                    <a:pt x="1272" y="78"/>
                    <a:pt x="1272" y="78"/>
                    <a:pt x="1272" y="78"/>
                  </a:cubicBezTo>
                  <a:cubicBezTo>
                    <a:pt x="1197" y="78"/>
                    <a:pt x="1121" y="84"/>
                    <a:pt x="1047" y="89"/>
                  </a:cubicBezTo>
                  <a:cubicBezTo>
                    <a:pt x="971" y="94"/>
                    <a:pt x="893" y="100"/>
                    <a:pt x="815" y="100"/>
                  </a:cubicBezTo>
                  <a:cubicBezTo>
                    <a:pt x="747" y="99"/>
                    <a:pt x="687" y="106"/>
                    <a:pt x="619" y="120"/>
                  </a:cubicBezTo>
                  <a:cubicBezTo>
                    <a:pt x="605" y="123"/>
                    <a:pt x="591" y="124"/>
                    <a:pt x="577" y="125"/>
                  </a:cubicBezTo>
                  <a:cubicBezTo>
                    <a:pt x="563" y="126"/>
                    <a:pt x="549" y="126"/>
                    <a:pt x="535" y="129"/>
                  </a:cubicBezTo>
                  <a:cubicBezTo>
                    <a:pt x="498" y="137"/>
                    <a:pt x="464" y="143"/>
                    <a:pt x="427" y="148"/>
                  </a:cubicBezTo>
                  <a:cubicBezTo>
                    <a:pt x="454" y="160"/>
                    <a:pt x="505" y="162"/>
                    <a:pt x="542" y="163"/>
                  </a:cubicBezTo>
                  <a:cubicBezTo>
                    <a:pt x="552" y="163"/>
                    <a:pt x="561" y="164"/>
                    <a:pt x="568" y="164"/>
                  </a:cubicBezTo>
                  <a:cubicBezTo>
                    <a:pt x="626" y="168"/>
                    <a:pt x="685" y="167"/>
                    <a:pt x="742" y="166"/>
                  </a:cubicBezTo>
                  <a:cubicBezTo>
                    <a:pt x="769" y="165"/>
                    <a:pt x="796" y="165"/>
                    <a:pt x="823" y="165"/>
                  </a:cubicBezTo>
                  <a:cubicBezTo>
                    <a:pt x="1247" y="165"/>
                    <a:pt x="1247" y="165"/>
                    <a:pt x="1247" y="165"/>
                  </a:cubicBezTo>
                  <a:cubicBezTo>
                    <a:pt x="1253" y="165"/>
                    <a:pt x="1262" y="166"/>
                    <a:pt x="1271" y="167"/>
                  </a:cubicBezTo>
                  <a:cubicBezTo>
                    <a:pt x="1299" y="169"/>
                    <a:pt x="1345" y="173"/>
                    <a:pt x="1356" y="158"/>
                  </a:cubicBezTo>
                  <a:cubicBezTo>
                    <a:pt x="1343" y="153"/>
                    <a:pt x="1329" y="151"/>
                    <a:pt x="1317" y="150"/>
                  </a:cubicBezTo>
                  <a:cubicBezTo>
                    <a:pt x="1312" y="150"/>
                    <a:pt x="1307" y="150"/>
                    <a:pt x="1302" y="150"/>
                  </a:cubicBezTo>
                  <a:cubicBezTo>
                    <a:pt x="1302" y="138"/>
                    <a:pt x="1302" y="138"/>
                    <a:pt x="1302" y="138"/>
                  </a:cubicBezTo>
                  <a:cubicBezTo>
                    <a:pt x="1307" y="138"/>
                    <a:pt x="1312" y="138"/>
                    <a:pt x="1317" y="138"/>
                  </a:cubicBezTo>
                  <a:cubicBezTo>
                    <a:pt x="1376" y="138"/>
                    <a:pt x="1435" y="134"/>
                    <a:pt x="1492" y="131"/>
                  </a:cubicBezTo>
                  <a:cubicBezTo>
                    <a:pt x="1538" y="128"/>
                    <a:pt x="1585" y="126"/>
                    <a:pt x="1631" y="124"/>
                  </a:cubicBezTo>
                  <a:cubicBezTo>
                    <a:pt x="1758" y="121"/>
                    <a:pt x="1882" y="115"/>
                    <a:pt x="2000" y="107"/>
                  </a:cubicBezTo>
                  <a:cubicBezTo>
                    <a:pt x="2022" y="106"/>
                    <a:pt x="2045" y="104"/>
                    <a:pt x="2067" y="102"/>
                  </a:cubicBezTo>
                  <a:cubicBezTo>
                    <a:pt x="2120" y="98"/>
                    <a:pt x="2175" y="93"/>
                    <a:pt x="2231" y="93"/>
                  </a:cubicBezTo>
                  <a:cubicBezTo>
                    <a:pt x="2238" y="93"/>
                    <a:pt x="2238" y="93"/>
                    <a:pt x="2238" y="93"/>
                  </a:cubicBezTo>
                  <a:cubicBezTo>
                    <a:pt x="2292" y="93"/>
                    <a:pt x="2347" y="93"/>
                    <a:pt x="2401" y="88"/>
                  </a:cubicBezTo>
                  <a:cubicBezTo>
                    <a:pt x="2465" y="83"/>
                    <a:pt x="2532" y="82"/>
                    <a:pt x="2596" y="82"/>
                  </a:cubicBezTo>
                  <a:cubicBezTo>
                    <a:pt x="2596" y="82"/>
                    <a:pt x="2596" y="82"/>
                    <a:pt x="2596" y="82"/>
                  </a:cubicBezTo>
                  <a:cubicBezTo>
                    <a:pt x="2601" y="82"/>
                    <a:pt x="2609" y="81"/>
                    <a:pt x="2617" y="80"/>
                  </a:cubicBezTo>
                  <a:cubicBezTo>
                    <a:pt x="2639" y="78"/>
                    <a:pt x="2664" y="75"/>
                    <a:pt x="2676" y="86"/>
                  </a:cubicBezTo>
                  <a:cubicBezTo>
                    <a:pt x="2681" y="91"/>
                    <a:pt x="2683" y="97"/>
                    <a:pt x="2682" y="105"/>
                  </a:cubicBezTo>
                  <a:cubicBezTo>
                    <a:pt x="2679" y="151"/>
                    <a:pt x="2608" y="152"/>
                    <a:pt x="2570" y="153"/>
                  </a:cubicBezTo>
                  <a:cubicBezTo>
                    <a:pt x="2566" y="153"/>
                    <a:pt x="2563" y="153"/>
                    <a:pt x="2560" y="153"/>
                  </a:cubicBezTo>
                  <a:cubicBezTo>
                    <a:pt x="2525" y="154"/>
                    <a:pt x="2497" y="157"/>
                    <a:pt x="2472" y="162"/>
                  </a:cubicBezTo>
                  <a:cubicBezTo>
                    <a:pt x="2483" y="162"/>
                    <a:pt x="2496" y="161"/>
                    <a:pt x="2509" y="160"/>
                  </a:cubicBezTo>
                  <a:cubicBezTo>
                    <a:pt x="2545" y="157"/>
                    <a:pt x="2582" y="154"/>
                    <a:pt x="2611" y="163"/>
                  </a:cubicBezTo>
                  <a:cubicBezTo>
                    <a:pt x="2621" y="166"/>
                    <a:pt x="2630" y="169"/>
                    <a:pt x="2639" y="173"/>
                  </a:cubicBezTo>
                  <a:cubicBezTo>
                    <a:pt x="2659" y="181"/>
                    <a:pt x="2676" y="188"/>
                    <a:pt x="2705" y="186"/>
                  </a:cubicBezTo>
                  <a:cubicBezTo>
                    <a:pt x="2736" y="184"/>
                    <a:pt x="2736" y="184"/>
                    <a:pt x="2736" y="184"/>
                  </a:cubicBezTo>
                  <a:cubicBezTo>
                    <a:pt x="2708" y="198"/>
                    <a:pt x="2708" y="198"/>
                    <a:pt x="2708" y="198"/>
                  </a:cubicBezTo>
                  <a:cubicBezTo>
                    <a:pt x="2677" y="212"/>
                    <a:pt x="2641" y="214"/>
                    <a:pt x="2605" y="217"/>
                  </a:cubicBezTo>
                  <a:cubicBezTo>
                    <a:pt x="2586" y="218"/>
                    <a:pt x="2568" y="219"/>
                    <a:pt x="2552" y="222"/>
                  </a:cubicBezTo>
                  <a:cubicBezTo>
                    <a:pt x="2528" y="226"/>
                    <a:pt x="2504" y="233"/>
                    <a:pt x="2482" y="240"/>
                  </a:cubicBezTo>
                  <a:cubicBezTo>
                    <a:pt x="2466" y="245"/>
                    <a:pt x="2449" y="251"/>
                    <a:pt x="2431" y="255"/>
                  </a:cubicBezTo>
                  <a:cubicBezTo>
                    <a:pt x="2379" y="267"/>
                    <a:pt x="2333" y="275"/>
                    <a:pt x="2288" y="280"/>
                  </a:cubicBezTo>
                  <a:cubicBezTo>
                    <a:pt x="2313" y="278"/>
                    <a:pt x="2336" y="277"/>
                    <a:pt x="2360" y="275"/>
                  </a:cubicBezTo>
                  <a:cubicBezTo>
                    <a:pt x="2367" y="274"/>
                    <a:pt x="2375" y="274"/>
                    <a:pt x="2382" y="273"/>
                  </a:cubicBezTo>
                  <a:cubicBezTo>
                    <a:pt x="2434" y="269"/>
                    <a:pt x="2482" y="265"/>
                    <a:pt x="2534" y="255"/>
                  </a:cubicBezTo>
                  <a:cubicBezTo>
                    <a:pt x="2572" y="247"/>
                    <a:pt x="2612" y="242"/>
                    <a:pt x="2650" y="238"/>
                  </a:cubicBezTo>
                  <a:cubicBezTo>
                    <a:pt x="2659" y="236"/>
                    <a:pt x="2659" y="236"/>
                    <a:pt x="2659" y="236"/>
                  </a:cubicBezTo>
                  <a:cubicBezTo>
                    <a:pt x="2706" y="230"/>
                    <a:pt x="2752" y="235"/>
                    <a:pt x="2809" y="251"/>
                  </a:cubicBezTo>
                  <a:cubicBezTo>
                    <a:pt x="2811" y="251"/>
                    <a:pt x="2814" y="252"/>
                    <a:pt x="2818" y="253"/>
                  </a:cubicBezTo>
                  <a:cubicBezTo>
                    <a:pt x="2836" y="256"/>
                    <a:pt x="2862" y="261"/>
                    <a:pt x="2862" y="278"/>
                  </a:cubicBezTo>
                  <a:cubicBezTo>
                    <a:pt x="2861" y="285"/>
                    <a:pt x="2855" y="295"/>
                    <a:pt x="2783" y="307"/>
                  </a:cubicBezTo>
                  <a:cubicBezTo>
                    <a:pt x="2745" y="313"/>
                    <a:pt x="2703" y="318"/>
                    <a:pt x="2693" y="319"/>
                  </a:cubicBezTo>
                  <a:cubicBezTo>
                    <a:pt x="2657" y="322"/>
                    <a:pt x="2625" y="328"/>
                    <a:pt x="2591" y="335"/>
                  </a:cubicBezTo>
                  <a:cubicBezTo>
                    <a:pt x="2577" y="337"/>
                    <a:pt x="2564" y="340"/>
                    <a:pt x="2550" y="342"/>
                  </a:cubicBezTo>
                  <a:cubicBezTo>
                    <a:pt x="2533" y="345"/>
                    <a:pt x="2517" y="345"/>
                    <a:pt x="2501" y="344"/>
                  </a:cubicBezTo>
                  <a:cubicBezTo>
                    <a:pt x="2486" y="344"/>
                    <a:pt x="2471" y="344"/>
                    <a:pt x="2457" y="346"/>
                  </a:cubicBezTo>
                  <a:cubicBezTo>
                    <a:pt x="2445" y="348"/>
                    <a:pt x="2434" y="351"/>
                    <a:pt x="2422" y="355"/>
                  </a:cubicBezTo>
                  <a:cubicBezTo>
                    <a:pt x="2411" y="358"/>
                    <a:pt x="2399" y="362"/>
                    <a:pt x="2387" y="364"/>
                  </a:cubicBezTo>
                  <a:cubicBezTo>
                    <a:pt x="2329" y="373"/>
                    <a:pt x="2270" y="376"/>
                    <a:pt x="2213" y="380"/>
                  </a:cubicBezTo>
                  <a:cubicBezTo>
                    <a:pt x="2161" y="383"/>
                    <a:pt x="2107" y="387"/>
                    <a:pt x="2054" y="394"/>
                  </a:cubicBezTo>
                  <a:cubicBezTo>
                    <a:pt x="1962" y="407"/>
                    <a:pt x="1867" y="408"/>
                    <a:pt x="1775" y="409"/>
                  </a:cubicBezTo>
                  <a:cubicBezTo>
                    <a:pt x="1730" y="410"/>
                    <a:pt x="1683" y="410"/>
                    <a:pt x="1638" y="412"/>
                  </a:cubicBezTo>
                  <a:cubicBezTo>
                    <a:pt x="1630" y="413"/>
                    <a:pt x="1622" y="413"/>
                    <a:pt x="1615" y="413"/>
                  </a:cubicBezTo>
                  <a:close/>
                  <a:moveTo>
                    <a:pt x="2023" y="283"/>
                  </a:moveTo>
                  <a:cubicBezTo>
                    <a:pt x="2045" y="292"/>
                    <a:pt x="2096" y="287"/>
                    <a:pt x="2129" y="284"/>
                  </a:cubicBezTo>
                  <a:cubicBezTo>
                    <a:pt x="2143" y="283"/>
                    <a:pt x="2154" y="282"/>
                    <a:pt x="2162" y="282"/>
                  </a:cubicBezTo>
                  <a:cubicBezTo>
                    <a:pt x="2165" y="282"/>
                    <a:pt x="2167" y="282"/>
                    <a:pt x="2169" y="282"/>
                  </a:cubicBezTo>
                  <a:cubicBezTo>
                    <a:pt x="2162" y="282"/>
                    <a:pt x="2154" y="281"/>
                    <a:pt x="2146" y="281"/>
                  </a:cubicBezTo>
                  <a:cubicBezTo>
                    <a:pt x="2104" y="278"/>
                    <a:pt x="2056" y="274"/>
                    <a:pt x="2023" y="283"/>
                  </a:cubicBezTo>
                  <a:close/>
                </a:path>
              </a:pathLst>
            </a:custGeom>
            <a:solidFill>
              <a:srgbClr val="744B1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1308101" y="4991100"/>
              <a:ext cx="8067675" cy="869950"/>
            </a:xfrm>
            <a:custGeom>
              <a:pathLst>
                <a:path extrusionOk="0" h="275" w="2549">
                  <a:moveTo>
                    <a:pt x="276" y="275"/>
                  </a:moveTo>
                  <a:cubicBezTo>
                    <a:pt x="211" y="275"/>
                    <a:pt x="147" y="271"/>
                    <a:pt x="86" y="251"/>
                  </a:cubicBezTo>
                  <a:cubicBezTo>
                    <a:pt x="37" y="234"/>
                    <a:pt x="15" y="220"/>
                    <a:pt x="15" y="204"/>
                  </a:cubicBezTo>
                  <a:cubicBezTo>
                    <a:pt x="15" y="192"/>
                    <a:pt x="27" y="183"/>
                    <a:pt x="52" y="174"/>
                  </a:cubicBezTo>
                  <a:cubicBezTo>
                    <a:pt x="98" y="159"/>
                    <a:pt x="152" y="160"/>
                    <a:pt x="203" y="161"/>
                  </a:cubicBezTo>
                  <a:cubicBezTo>
                    <a:pt x="238" y="162"/>
                    <a:pt x="272" y="163"/>
                    <a:pt x="303" y="159"/>
                  </a:cubicBezTo>
                  <a:cubicBezTo>
                    <a:pt x="316" y="157"/>
                    <a:pt x="329" y="156"/>
                    <a:pt x="342" y="154"/>
                  </a:cubicBezTo>
                  <a:cubicBezTo>
                    <a:pt x="314" y="154"/>
                    <a:pt x="287" y="154"/>
                    <a:pt x="259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195" y="154"/>
                    <a:pt x="180" y="154"/>
                    <a:pt x="165" y="155"/>
                  </a:cubicBezTo>
                  <a:cubicBezTo>
                    <a:pt x="120" y="156"/>
                    <a:pt x="73" y="158"/>
                    <a:pt x="32" y="146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29" y="137"/>
                    <a:pt x="29" y="137"/>
                    <a:pt x="29" y="137"/>
                  </a:cubicBezTo>
                  <a:cubicBezTo>
                    <a:pt x="58" y="92"/>
                    <a:pt x="149" y="85"/>
                    <a:pt x="209" y="80"/>
                  </a:cubicBezTo>
                  <a:cubicBezTo>
                    <a:pt x="219" y="79"/>
                    <a:pt x="227" y="79"/>
                    <a:pt x="234" y="78"/>
                  </a:cubicBezTo>
                  <a:cubicBezTo>
                    <a:pt x="250" y="76"/>
                    <a:pt x="265" y="73"/>
                    <a:pt x="279" y="69"/>
                  </a:cubicBezTo>
                  <a:cubicBezTo>
                    <a:pt x="297" y="65"/>
                    <a:pt x="316" y="60"/>
                    <a:pt x="336" y="59"/>
                  </a:cubicBezTo>
                  <a:cubicBezTo>
                    <a:pt x="391" y="57"/>
                    <a:pt x="446" y="58"/>
                    <a:pt x="499" y="58"/>
                  </a:cubicBezTo>
                  <a:cubicBezTo>
                    <a:pt x="524" y="59"/>
                    <a:pt x="550" y="59"/>
                    <a:pt x="575" y="59"/>
                  </a:cubicBezTo>
                  <a:cubicBezTo>
                    <a:pt x="642" y="59"/>
                    <a:pt x="642" y="59"/>
                    <a:pt x="642" y="59"/>
                  </a:cubicBezTo>
                  <a:cubicBezTo>
                    <a:pt x="686" y="59"/>
                    <a:pt x="731" y="59"/>
                    <a:pt x="775" y="59"/>
                  </a:cubicBezTo>
                  <a:cubicBezTo>
                    <a:pt x="785" y="59"/>
                    <a:pt x="795" y="59"/>
                    <a:pt x="805" y="59"/>
                  </a:cubicBezTo>
                  <a:cubicBezTo>
                    <a:pt x="840" y="60"/>
                    <a:pt x="876" y="61"/>
                    <a:pt x="909" y="53"/>
                  </a:cubicBezTo>
                  <a:cubicBezTo>
                    <a:pt x="896" y="42"/>
                    <a:pt x="847" y="44"/>
                    <a:pt x="830" y="44"/>
                  </a:cubicBezTo>
                  <a:cubicBezTo>
                    <a:pt x="825" y="44"/>
                    <a:pt x="821" y="44"/>
                    <a:pt x="819" y="44"/>
                  </a:cubicBezTo>
                  <a:cubicBezTo>
                    <a:pt x="784" y="44"/>
                    <a:pt x="749" y="42"/>
                    <a:pt x="715" y="40"/>
                  </a:cubicBezTo>
                  <a:cubicBezTo>
                    <a:pt x="679" y="38"/>
                    <a:pt x="642" y="36"/>
                    <a:pt x="605" y="36"/>
                  </a:cubicBezTo>
                  <a:cubicBezTo>
                    <a:pt x="563" y="36"/>
                    <a:pt x="520" y="36"/>
                    <a:pt x="477" y="36"/>
                  </a:cubicBezTo>
                  <a:cubicBezTo>
                    <a:pt x="385" y="36"/>
                    <a:pt x="290" y="36"/>
                    <a:pt x="197" y="36"/>
                  </a:cubicBezTo>
                  <a:cubicBezTo>
                    <a:pt x="151" y="37"/>
                    <a:pt x="104" y="31"/>
                    <a:pt x="44" y="18"/>
                  </a:cubicBezTo>
                  <a:cubicBezTo>
                    <a:pt x="30" y="15"/>
                    <a:pt x="15" y="12"/>
                    <a:pt x="1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32" y="3"/>
                    <a:pt x="46" y="6"/>
                  </a:cubicBezTo>
                  <a:cubicBezTo>
                    <a:pt x="105" y="19"/>
                    <a:pt x="152" y="25"/>
                    <a:pt x="197" y="24"/>
                  </a:cubicBezTo>
                  <a:cubicBezTo>
                    <a:pt x="290" y="24"/>
                    <a:pt x="385" y="24"/>
                    <a:pt x="477" y="24"/>
                  </a:cubicBezTo>
                  <a:cubicBezTo>
                    <a:pt x="520" y="24"/>
                    <a:pt x="563" y="24"/>
                    <a:pt x="605" y="24"/>
                  </a:cubicBezTo>
                  <a:cubicBezTo>
                    <a:pt x="643" y="24"/>
                    <a:pt x="680" y="26"/>
                    <a:pt x="716" y="28"/>
                  </a:cubicBezTo>
                  <a:cubicBezTo>
                    <a:pt x="750" y="30"/>
                    <a:pt x="784" y="32"/>
                    <a:pt x="819" y="32"/>
                  </a:cubicBezTo>
                  <a:cubicBezTo>
                    <a:pt x="821" y="32"/>
                    <a:pt x="825" y="32"/>
                    <a:pt x="829" y="32"/>
                  </a:cubicBezTo>
                  <a:cubicBezTo>
                    <a:pt x="873" y="31"/>
                    <a:pt x="920" y="32"/>
                    <a:pt x="924" y="56"/>
                  </a:cubicBezTo>
                  <a:cubicBezTo>
                    <a:pt x="925" y="62"/>
                    <a:pt x="925" y="62"/>
                    <a:pt x="925" y="62"/>
                  </a:cubicBezTo>
                  <a:cubicBezTo>
                    <a:pt x="920" y="63"/>
                    <a:pt x="920" y="63"/>
                    <a:pt x="920" y="63"/>
                  </a:cubicBezTo>
                  <a:cubicBezTo>
                    <a:pt x="882" y="73"/>
                    <a:pt x="843" y="72"/>
                    <a:pt x="805" y="71"/>
                  </a:cubicBezTo>
                  <a:cubicBezTo>
                    <a:pt x="795" y="71"/>
                    <a:pt x="785" y="71"/>
                    <a:pt x="775" y="71"/>
                  </a:cubicBezTo>
                  <a:cubicBezTo>
                    <a:pt x="731" y="71"/>
                    <a:pt x="686" y="71"/>
                    <a:pt x="642" y="71"/>
                  </a:cubicBezTo>
                  <a:cubicBezTo>
                    <a:pt x="575" y="71"/>
                    <a:pt x="575" y="71"/>
                    <a:pt x="575" y="71"/>
                  </a:cubicBezTo>
                  <a:cubicBezTo>
                    <a:pt x="550" y="71"/>
                    <a:pt x="524" y="71"/>
                    <a:pt x="499" y="70"/>
                  </a:cubicBezTo>
                  <a:cubicBezTo>
                    <a:pt x="446" y="70"/>
                    <a:pt x="391" y="69"/>
                    <a:pt x="337" y="71"/>
                  </a:cubicBezTo>
                  <a:cubicBezTo>
                    <a:pt x="317" y="72"/>
                    <a:pt x="300" y="76"/>
                    <a:pt x="282" y="81"/>
                  </a:cubicBezTo>
                  <a:cubicBezTo>
                    <a:pt x="267" y="85"/>
                    <a:pt x="252" y="88"/>
                    <a:pt x="236" y="90"/>
                  </a:cubicBezTo>
                  <a:cubicBezTo>
                    <a:pt x="228" y="91"/>
                    <a:pt x="220" y="91"/>
                    <a:pt x="210" y="92"/>
                  </a:cubicBezTo>
                  <a:cubicBezTo>
                    <a:pt x="159" y="96"/>
                    <a:pt x="75" y="102"/>
                    <a:pt x="44" y="137"/>
                  </a:cubicBezTo>
                  <a:cubicBezTo>
                    <a:pt x="81" y="146"/>
                    <a:pt x="124" y="144"/>
                    <a:pt x="164" y="143"/>
                  </a:cubicBezTo>
                  <a:cubicBezTo>
                    <a:pt x="180" y="142"/>
                    <a:pt x="194" y="142"/>
                    <a:pt x="20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94" y="142"/>
                    <a:pt x="330" y="142"/>
                    <a:pt x="365" y="142"/>
                  </a:cubicBezTo>
                  <a:cubicBezTo>
                    <a:pt x="383" y="142"/>
                    <a:pt x="401" y="141"/>
                    <a:pt x="418" y="140"/>
                  </a:cubicBezTo>
                  <a:cubicBezTo>
                    <a:pt x="424" y="140"/>
                    <a:pt x="431" y="139"/>
                    <a:pt x="437" y="139"/>
                  </a:cubicBezTo>
                  <a:cubicBezTo>
                    <a:pt x="441" y="139"/>
                    <a:pt x="446" y="139"/>
                    <a:pt x="451" y="139"/>
                  </a:cubicBezTo>
                  <a:cubicBezTo>
                    <a:pt x="492" y="135"/>
                    <a:pt x="534" y="133"/>
                    <a:pt x="573" y="137"/>
                  </a:cubicBezTo>
                  <a:cubicBezTo>
                    <a:pt x="600" y="140"/>
                    <a:pt x="600" y="140"/>
                    <a:pt x="600" y="140"/>
                  </a:cubicBezTo>
                  <a:cubicBezTo>
                    <a:pt x="574" y="149"/>
                    <a:pt x="574" y="149"/>
                    <a:pt x="574" y="149"/>
                  </a:cubicBezTo>
                  <a:cubicBezTo>
                    <a:pt x="548" y="158"/>
                    <a:pt x="516" y="155"/>
                    <a:pt x="484" y="153"/>
                  </a:cubicBezTo>
                  <a:cubicBezTo>
                    <a:pt x="473" y="152"/>
                    <a:pt x="462" y="151"/>
                    <a:pt x="451" y="151"/>
                  </a:cubicBezTo>
                  <a:cubicBezTo>
                    <a:pt x="421" y="154"/>
                    <a:pt x="390" y="159"/>
                    <a:pt x="360" y="163"/>
                  </a:cubicBezTo>
                  <a:cubicBezTo>
                    <a:pt x="341" y="166"/>
                    <a:pt x="322" y="169"/>
                    <a:pt x="304" y="171"/>
                  </a:cubicBezTo>
                  <a:cubicBezTo>
                    <a:pt x="272" y="175"/>
                    <a:pt x="237" y="174"/>
                    <a:pt x="203" y="173"/>
                  </a:cubicBezTo>
                  <a:cubicBezTo>
                    <a:pt x="152" y="172"/>
                    <a:pt x="100" y="171"/>
                    <a:pt x="56" y="186"/>
                  </a:cubicBezTo>
                  <a:cubicBezTo>
                    <a:pt x="30" y="194"/>
                    <a:pt x="27" y="202"/>
                    <a:pt x="27" y="204"/>
                  </a:cubicBezTo>
                  <a:cubicBezTo>
                    <a:pt x="27" y="209"/>
                    <a:pt x="36" y="221"/>
                    <a:pt x="90" y="239"/>
                  </a:cubicBezTo>
                  <a:cubicBezTo>
                    <a:pt x="167" y="266"/>
                    <a:pt x="252" y="264"/>
                    <a:pt x="335" y="262"/>
                  </a:cubicBezTo>
                  <a:cubicBezTo>
                    <a:pt x="350" y="262"/>
                    <a:pt x="367" y="262"/>
                    <a:pt x="382" y="262"/>
                  </a:cubicBezTo>
                  <a:cubicBezTo>
                    <a:pt x="400" y="262"/>
                    <a:pt x="418" y="262"/>
                    <a:pt x="437" y="262"/>
                  </a:cubicBezTo>
                  <a:cubicBezTo>
                    <a:pt x="516" y="261"/>
                    <a:pt x="599" y="261"/>
                    <a:pt x="680" y="258"/>
                  </a:cubicBezTo>
                  <a:cubicBezTo>
                    <a:pt x="743" y="256"/>
                    <a:pt x="803" y="247"/>
                    <a:pt x="866" y="237"/>
                  </a:cubicBezTo>
                  <a:cubicBezTo>
                    <a:pt x="887" y="234"/>
                    <a:pt x="908" y="230"/>
                    <a:pt x="930" y="227"/>
                  </a:cubicBezTo>
                  <a:cubicBezTo>
                    <a:pt x="951" y="224"/>
                    <a:pt x="974" y="222"/>
                    <a:pt x="995" y="220"/>
                  </a:cubicBezTo>
                  <a:cubicBezTo>
                    <a:pt x="1076" y="210"/>
                    <a:pt x="1159" y="201"/>
                    <a:pt x="1228" y="164"/>
                  </a:cubicBezTo>
                  <a:cubicBezTo>
                    <a:pt x="1213" y="160"/>
                    <a:pt x="1190" y="161"/>
                    <a:pt x="1172" y="163"/>
                  </a:cubicBezTo>
                  <a:cubicBezTo>
                    <a:pt x="1163" y="164"/>
                    <a:pt x="1155" y="164"/>
                    <a:pt x="1148" y="164"/>
                  </a:cubicBezTo>
                  <a:cubicBezTo>
                    <a:pt x="1148" y="164"/>
                    <a:pt x="1148" y="164"/>
                    <a:pt x="1148" y="164"/>
                  </a:cubicBezTo>
                  <a:cubicBezTo>
                    <a:pt x="1050" y="164"/>
                    <a:pt x="1050" y="164"/>
                    <a:pt x="1050" y="164"/>
                  </a:cubicBezTo>
                  <a:cubicBezTo>
                    <a:pt x="1001" y="164"/>
                    <a:pt x="1001" y="164"/>
                    <a:pt x="1001" y="164"/>
                  </a:cubicBezTo>
                  <a:cubicBezTo>
                    <a:pt x="980" y="164"/>
                    <a:pt x="958" y="165"/>
                    <a:pt x="937" y="165"/>
                  </a:cubicBezTo>
                  <a:cubicBezTo>
                    <a:pt x="891" y="166"/>
                    <a:pt x="844" y="167"/>
                    <a:pt x="798" y="164"/>
                  </a:cubicBezTo>
                  <a:cubicBezTo>
                    <a:pt x="752" y="161"/>
                    <a:pt x="752" y="161"/>
                    <a:pt x="752" y="161"/>
                  </a:cubicBezTo>
                  <a:cubicBezTo>
                    <a:pt x="797" y="152"/>
                    <a:pt x="797" y="152"/>
                    <a:pt x="797" y="152"/>
                  </a:cubicBezTo>
                  <a:cubicBezTo>
                    <a:pt x="871" y="137"/>
                    <a:pt x="947" y="132"/>
                    <a:pt x="1021" y="127"/>
                  </a:cubicBezTo>
                  <a:cubicBezTo>
                    <a:pt x="1098" y="121"/>
                    <a:pt x="1177" y="116"/>
                    <a:pt x="1254" y="100"/>
                  </a:cubicBezTo>
                  <a:cubicBezTo>
                    <a:pt x="1254" y="97"/>
                    <a:pt x="1253" y="95"/>
                    <a:pt x="1252" y="93"/>
                  </a:cubicBezTo>
                  <a:cubicBezTo>
                    <a:pt x="1241" y="76"/>
                    <a:pt x="1193" y="66"/>
                    <a:pt x="1157" y="58"/>
                  </a:cubicBezTo>
                  <a:cubicBezTo>
                    <a:pt x="1136" y="54"/>
                    <a:pt x="1119" y="51"/>
                    <a:pt x="1110" y="46"/>
                  </a:cubicBezTo>
                  <a:cubicBezTo>
                    <a:pt x="1094" y="38"/>
                    <a:pt x="1094" y="38"/>
                    <a:pt x="1094" y="38"/>
                  </a:cubicBezTo>
                  <a:cubicBezTo>
                    <a:pt x="1112" y="35"/>
                    <a:pt x="1112" y="35"/>
                    <a:pt x="1112" y="35"/>
                  </a:cubicBezTo>
                  <a:cubicBezTo>
                    <a:pt x="1181" y="24"/>
                    <a:pt x="1237" y="39"/>
                    <a:pt x="1302" y="60"/>
                  </a:cubicBezTo>
                  <a:cubicBezTo>
                    <a:pt x="1325" y="67"/>
                    <a:pt x="1348" y="76"/>
                    <a:pt x="1371" y="84"/>
                  </a:cubicBezTo>
                  <a:cubicBezTo>
                    <a:pt x="1395" y="93"/>
                    <a:pt x="1420" y="103"/>
                    <a:pt x="1445" y="111"/>
                  </a:cubicBezTo>
                  <a:cubicBezTo>
                    <a:pt x="1514" y="132"/>
                    <a:pt x="1579" y="136"/>
                    <a:pt x="1663" y="136"/>
                  </a:cubicBezTo>
                  <a:cubicBezTo>
                    <a:pt x="1663" y="136"/>
                    <a:pt x="1663" y="136"/>
                    <a:pt x="1663" y="136"/>
                  </a:cubicBezTo>
                  <a:cubicBezTo>
                    <a:pt x="1790" y="136"/>
                    <a:pt x="1918" y="136"/>
                    <a:pt x="2046" y="136"/>
                  </a:cubicBezTo>
                  <a:cubicBezTo>
                    <a:pt x="2300" y="136"/>
                    <a:pt x="2300" y="136"/>
                    <a:pt x="2300" y="136"/>
                  </a:cubicBezTo>
                  <a:cubicBezTo>
                    <a:pt x="2426" y="136"/>
                    <a:pt x="2426" y="136"/>
                    <a:pt x="2426" y="136"/>
                  </a:cubicBezTo>
                  <a:cubicBezTo>
                    <a:pt x="2456" y="132"/>
                    <a:pt x="2487" y="130"/>
                    <a:pt x="2516" y="131"/>
                  </a:cubicBezTo>
                  <a:cubicBezTo>
                    <a:pt x="2549" y="133"/>
                    <a:pt x="2549" y="133"/>
                    <a:pt x="2549" y="133"/>
                  </a:cubicBezTo>
                  <a:cubicBezTo>
                    <a:pt x="2518" y="143"/>
                    <a:pt x="2518" y="143"/>
                    <a:pt x="2518" y="143"/>
                  </a:cubicBezTo>
                  <a:cubicBezTo>
                    <a:pt x="2496" y="150"/>
                    <a:pt x="2471" y="149"/>
                    <a:pt x="2446" y="149"/>
                  </a:cubicBezTo>
                  <a:cubicBezTo>
                    <a:pt x="2439" y="149"/>
                    <a:pt x="2433" y="148"/>
                    <a:pt x="2426" y="148"/>
                  </a:cubicBezTo>
                  <a:cubicBezTo>
                    <a:pt x="2397" y="152"/>
                    <a:pt x="2367" y="158"/>
                    <a:pt x="2338" y="163"/>
                  </a:cubicBezTo>
                  <a:cubicBezTo>
                    <a:pt x="2309" y="168"/>
                    <a:pt x="2281" y="173"/>
                    <a:pt x="2254" y="177"/>
                  </a:cubicBezTo>
                  <a:cubicBezTo>
                    <a:pt x="2235" y="179"/>
                    <a:pt x="2216" y="182"/>
                    <a:pt x="2198" y="185"/>
                  </a:cubicBezTo>
                  <a:cubicBezTo>
                    <a:pt x="2152" y="192"/>
                    <a:pt x="2104" y="199"/>
                    <a:pt x="2055" y="199"/>
                  </a:cubicBezTo>
                  <a:cubicBezTo>
                    <a:pt x="1996" y="200"/>
                    <a:pt x="1948" y="200"/>
                    <a:pt x="1896" y="206"/>
                  </a:cubicBezTo>
                  <a:cubicBezTo>
                    <a:pt x="1874" y="209"/>
                    <a:pt x="1853" y="212"/>
                    <a:pt x="1832" y="216"/>
                  </a:cubicBezTo>
                  <a:cubicBezTo>
                    <a:pt x="1794" y="222"/>
                    <a:pt x="1754" y="228"/>
                    <a:pt x="1714" y="229"/>
                  </a:cubicBezTo>
                  <a:cubicBezTo>
                    <a:pt x="1708" y="229"/>
                    <a:pt x="1701" y="229"/>
                    <a:pt x="1695" y="229"/>
                  </a:cubicBezTo>
                  <a:cubicBezTo>
                    <a:pt x="1667" y="228"/>
                    <a:pt x="1641" y="228"/>
                    <a:pt x="1614" y="232"/>
                  </a:cubicBezTo>
                  <a:cubicBezTo>
                    <a:pt x="1672" y="233"/>
                    <a:pt x="1730" y="234"/>
                    <a:pt x="1786" y="235"/>
                  </a:cubicBezTo>
                  <a:cubicBezTo>
                    <a:pt x="1858" y="236"/>
                    <a:pt x="1931" y="238"/>
                    <a:pt x="2004" y="238"/>
                  </a:cubicBezTo>
                  <a:cubicBezTo>
                    <a:pt x="2087" y="238"/>
                    <a:pt x="2172" y="232"/>
                    <a:pt x="2254" y="226"/>
                  </a:cubicBezTo>
                  <a:cubicBezTo>
                    <a:pt x="2287" y="223"/>
                    <a:pt x="2321" y="221"/>
                    <a:pt x="2355" y="219"/>
                  </a:cubicBezTo>
                  <a:cubicBezTo>
                    <a:pt x="2355" y="231"/>
                    <a:pt x="2355" y="231"/>
                    <a:pt x="2355" y="231"/>
                  </a:cubicBezTo>
                  <a:cubicBezTo>
                    <a:pt x="2322" y="233"/>
                    <a:pt x="2288" y="235"/>
                    <a:pt x="2254" y="238"/>
                  </a:cubicBezTo>
                  <a:cubicBezTo>
                    <a:pt x="2172" y="244"/>
                    <a:pt x="2087" y="250"/>
                    <a:pt x="2004" y="250"/>
                  </a:cubicBezTo>
                  <a:cubicBezTo>
                    <a:pt x="1931" y="250"/>
                    <a:pt x="1857" y="248"/>
                    <a:pt x="1786" y="247"/>
                  </a:cubicBezTo>
                  <a:cubicBezTo>
                    <a:pt x="1705" y="245"/>
                    <a:pt x="1622" y="244"/>
                    <a:pt x="1540" y="244"/>
                  </a:cubicBezTo>
                  <a:cubicBezTo>
                    <a:pt x="1540" y="232"/>
                    <a:pt x="1540" y="232"/>
                    <a:pt x="1540" y="232"/>
                  </a:cubicBezTo>
                  <a:cubicBezTo>
                    <a:pt x="1557" y="232"/>
                    <a:pt x="1574" y="228"/>
                    <a:pt x="1592" y="224"/>
                  </a:cubicBezTo>
                  <a:cubicBezTo>
                    <a:pt x="1594" y="224"/>
                    <a:pt x="1594" y="224"/>
                    <a:pt x="1594" y="224"/>
                  </a:cubicBezTo>
                  <a:cubicBezTo>
                    <a:pt x="1629" y="216"/>
                    <a:pt x="1661" y="216"/>
                    <a:pt x="1695" y="217"/>
                  </a:cubicBezTo>
                  <a:cubicBezTo>
                    <a:pt x="1701" y="217"/>
                    <a:pt x="1708" y="217"/>
                    <a:pt x="1714" y="217"/>
                  </a:cubicBezTo>
                  <a:cubicBezTo>
                    <a:pt x="1753" y="216"/>
                    <a:pt x="1792" y="210"/>
                    <a:pt x="1830" y="204"/>
                  </a:cubicBezTo>
                  <a:cubicBezTo>
                    <a:pt x="1851" y="200"/>
                    <a:pt x="1873" y="197"/>
                    <a:pt x="1894" y="195"/>
                  </a:cubicBezTo>
                  <a:cubicBezTo>
                    <a:pt x="1947" y="188"/>
                    <a:pt x="1996" y="188"/>
                    <a:pt x="2055" y="187"/>
                  </a:cubicBezTo>
                  <a:cubicBezTo>
                    <a:pt x="2103" y="187"/>
                    <a:pt x="2148" y="180"/>
                    <a:pt x="2196" y="173"/>
                  </a:cubicBezTo>
                  <a:cubicBezTo>
                    <a:pt x="2214" y="170"/>
                    <a:pt x="2233" y="167"/>
                    <a:pt x="2252" y="165"/>
                  </a:cubicBezTo>
                  <a:cubicBezTo>
                    <a:pt x="2279" y="161"/>
                    <a:pt x="2307" y="156"/>
                    <a:pt x="2336" y="151"/>
                  </a:cubicBezTo>
                  <a:cubicBezTo>
                    <a:pt x="2341" y="150"/>
                    <a:pt x="2346" y="149"/>
                    <a:pt x="2351" y="148"/>
                  </a:cubicBezTo>
                  <a:cubicBezTo>
                    <a:pt x="2300" y="148"/>
                    <a:pt x="2300" y="148"/>
                    <a:pt x="2300" y="148"/>
                  </a:cubicBezTo>
                  <a:cubicBezTo>
                    <a:pt x="2046" y="148"/>
                    <a:pt x="2046" y="148"/>
                    <a:pt x="2046" y="148"/>
                  </a:cubicBezTo>
                  <a:cubicBezTo>
                    <a:pt x="1918" y="148"/>
                    <a:pt x="1790" y="148"/>
                    <a:pt x="1663" y="148"/>
                  </a:cubicBezTo>
                  <a:cubicBezTo>
                    <a:pt x="1663" y="148"/>
                    <a:pt x="1663" y="148"/>
                    <a:pt x="1663" y="148"/>
                  </a:cubicBezTo>
                  <a:cubicBezTo>
                    <a:pt x="1578" y="148"/>
                    <a:pt x="1512" y="144"/>
                    <a:pt x="1442" y="122"/>
                  </a:cubicBezTo>
                  <a:cubicBezTo>
                    <a:pt x="1417" y="114"/>
                    <a:pt x="1391" y="105"/>
                    <a:pt x="1367" y="96"/>
                  </a:cubicBezTo>
                  <a:cubicBezTo>
                    <a:pt x="1344" y="87"/>
                    <a:pt x="1321" y="79"/>
                    <a:pt x="1298" y="71"/>
                  </a:cubicBezTo>
                  <a:cubicBezTo>
                    <a:pt x="1245" y="54"/>
                    <a:pt x="1198" y="41"/>
                    <a:pt x="1145" y="44"/>
                  </a:cubicBezTo>
                  <a:cubicBezTo>
                    <a:pt x="1149" y="45"/>
                    <a:pt x="1155" y="46"/>
                    <a:pt x="1160" y="47"/>
                  </a:cubicBezTo>
                  <a:cubicBezTo>
                    <a:pt x="1201" y="55"/>
                    <a:pt x="1249" y="65"/>
                    <a:pt x="1262" y="87"/>
                  </a:cubicBezTo>
                  <a:cubicBezTo>
                    <a:pt x="1266" y="93"/>
                    <a:pt x="1267" y="99"/>
                    <a:pt x="1265" y="106"/>
                  </a:cubicBezTo>
                  <a:cubicBezTo>
                    <a:pt x="1264" y="110"/>
                    <a:pt x="1264" y="110"/>
                    <a:pt x="1264" y="110"/>
                  </a:cubicBezTo>
                  <a:cubicBezTo>
                    <a:pt x="1260" y="111"/>
                    <a:pt x="1260" y="111"/>
                    <a:pt x="1260" y="111"/>
                  </a:cubicBezTo>
                  <a:cubicBezTo>
                    <a:pt x="1182" y="128"/>
                    <a:pt x="1100" y="133"/>
                    <a:pt x="1022" y="139"/>
                  </a:cubicBezTo>
                  <a:cubicBezTo>
                    <a:pt x="968" y="142"/>
                    <a:pt x="913" y="146"/>
                    <a:pt x="859" y="154"/>
                  </a:cubicBezTo>
                  <a:cubicBezTo>
                    <a:pt x="885" y="154"/>
                    <a:pt x="911" y="153"/>
                    <a:pt x="937" y="153"/>
                  </a:cubicBezTo>
                  <a:cubicBezTo>
                    <a:pt x="958" y="153"/>
                    <a:pt x="979" y="152"/>
                    <a:pt x="1001" y="152"/>
                  </a:cubicBezTo>
                  <a:cubicBezTo>
                    <a:pt x="1050" y="152"/>
                    <a:pt x="1050" y="152"/>
                    <a:pt x="1050" y="152"/>
                  </a:cubicBezTo>
                  <a:cubicBezTo>
                    <a:pt x="1148" y="152"/>
                    <a:pt x="1148" y="152"/>
                    <a:pt x="1148" y="152"/>
                  </a:cubicBezTo>
                  <a:cubicBezTo>
                    <a:pt x="1148" y="152"/>
                    <a:pt x="1148" y="152"/>
                    <a:pt x="1148" y="152"/>
                  </a:cubicBezTo>
                  <a:cubicBezTo>
                    <a:pt x="1154" y="152"/>
                    <a:pt x="1162" y="152"/>
                    <a:pt x="1171" y="151"/>
                  </a:cubicBezTo>
                  <a:cubicBezTo>
                    <a:pt x="1196" y="149"/>
                    <a:pt x="1228" y="146"/>
                    <a:pt x="1245" y="158"/>
                  </a:cubicBezTo>
                  <a:cubicBezTo>
                    <a:pt x="1252" y="163"/>
                    <a:pt x="1252" y="163"/>
                    <a:pt x="1252" y="163"/>
                  </a:cubicBezTo>
                  <a:cubicBezTo>
                    <a:pt x="1244" y="168"/>
                    <a:pt x="1244" y="168"/>
                    <a:pt x="1244" y="168"/>
                  </a:cubicBezTo>
                  <a:cubicBezTo>
                    <a:pt x="1171" y="212"/>
                    <a:pt x="1083" y="222"/>
                    <a:pt x="997" y="231"/>
                  </a:cubicBezTo>
                  <a:cubicBezTo>
                    <a:pt x="975" y="234"/>
                    <a:pt x="953" y="236"/>
                    <a:pt x="932" y="239"/>
                  </a:cubicBezTo>
                  <a:cubicBezTo>
                    <a:pt x="910" y="242"/>
                    <a:pt x="889" y="246"/>
                    <a:pt x="868" y="249"/>
                  </a:cubicBezTo>
                  <a:cubicBezTo>
                    <a:pt x="807" y="258"/>
                    <a:pt x="744" y="268"/>
                    <a:pt x="680" y="270"/>
                  </a:cubicBezTo>
                  <a:cubicBezTo>
                    <a:pt x="599" y="273"/>
                    <a:pt x="517" y="273"/>
                    <a:pt x="437" y="274"/>
                  </a:cubicBezTo>
                  <a:cubicBezTo>
                    <a:pt x="418" y="274"/>
                    <a:pt x="400" y="274"/>
                    <a:pt x="382" y="274"/>
                  </a:cubicBezTo>
                  <a:cubicBezTo>
                    <a:pt x="367" y="274"/>
                    <a:pt x="351" y="274"/>
                    <a:pt x="335" y="274"/>
                  </a:cubicBezTo>
                  <a:cubicBezTo>
                    <a:pt x="315" y="275"/>
                    <a:pt x="296" y="275"/>
                    <a:pt x="276" y="275"/>
                  </a:cubicBezTo>
                  <a:close/>
                </a:path>
              </a:pathLst>
            </a:custGeom>
            <a:solidFill>
              <a:srgbClr val="744B1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>
              <a:off x="1943101" y="1144588"/>
              <a:ext cx="19050" cy="57150"/>
            </a:xfrm>
            <a:custGeom>
              <a:pathLst>
                <a:path extrusionOk="0" h="18" w="6">
                  <a:moveTo>
                    <a:pt x="6" y="0"/>
                  </a:moveTo>
                  <a:cubicBezTo>
                    <a:pt x="5" y="0"/>
                    <a:pt x="5" y="0"/>
                    <a:pt x="4" y="0"/>
                  </a:cubicBezTo>
                  <a:cubicBezTo>
                    <a:pt x="3" y="6"/>
                    <a:pt x="0" y="12"/>
                    <a:pt x="0" y="18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744B1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0" name="Shape 310"/>
          <p:cNvSpPr/>
          <p:nvPr/>
        </p:nvSpPr>
        <p:spPr>
          <a:xfrm>
            <a:off x="1726800" y="140500"/>
            <a:ext cx="5224500" cy="5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697B0E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 </a:t>
            </a:r>
            <a:r>
              <a:rPr b="1" lang="en-US" sz="2400" u="sng">
                <a:solidFill>
                  <a:srgbClr val="697B0E"/>
                </a:solidFill>
                <a:latin typeface="Chelsea Market"/>
                <a:ea typeface="Chelsea Market"/>
                <a:cs typeface="Chelsea Market"/>
                <a:sym typeface="Chelsea Market"/>
                <a:hlinkClick r:id="rId3"/>
              </a:rPr>
              <a:t>Example</a:t>
            </a:r>
            <a:r>
              <a:rPr b="1" lang="en-US" sz="2400">
                <a:solidFill>
                  <a:srgbClr val="697B0E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Student Poems</a:t>
            </a:r>
            <a:endParaRPr b="1" sz="2400">
              <a:solidFill>
                <a:srgbClr val="697B0E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grpSp>
        <p:nvGrpSpPr>
          <p:cNvPr id="311" name="Shape 311"/>
          <p:cNvGrpSpPr/>
          <p:nvPr/>
        </p:nvGrpSpPr>
        <p:grpSpPr>
          <a:xfrm>
            <a:off x="7214799" y="4849074"/>
            <a:ext cx="1841184" cy="2008933"/>
            <a:chOff x="1674813" y="2311400"/>
            <a:chExt cx="808175" cy="1181100"/>
          </a:xfrm>
        </p:grpSpPr>
        <p:sp>
          <p:nvSpPr>
            <p:cNvPr id="312" name="Shape 312"/>
            <p:cNvSpPr/>
            <p:nvPr/>
          </p:nvSpPr>
          <p:spPr>
            <a:xfrm>
              <a:off x="1996659" y="3060700"/>
              <a:ext cx="164345" cy="431800"/>
            </a:xfrm>
            <a:custGeom>
              <a:pathLst>
                <a:path extrusionOk="0" h="272" w="153">
                  <a:moveTo>
                    <a:pt x="0" y="272"/>
                  </a:moveTo>
                  <a:lnTo>
                    <a:pt x="153" y="272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46520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13" name="Shape 313"/>
            <p:cNvGrpSpPr/>
            <p:nvPr/>
          </p:nvGrpSpPr>
          <p:grpSpPr>
            <a:xfrm>
              <a:off x="1674813" y="2311400"/>
              <a:ext cx="808175" cy="922350"/>
              <a:chOff x="1674813" y="2311400"/>
              <a:chExt cx="808175" cy="922350"/>
            </a:xfrm>
          </p:grpSpPr>
          <p:sp>
            <p:nvSpPr>
              <p:cNvPr id="314" name="Shape 314"/>
              <p:cNvSpPr/>
              <p:nvPr/>
            </p:nvSpPr>
            <p:spPr>
              <a:xfrm>
                <a:off x="1674813" y="2749550"/>
                <a:ext cx="487500" cy="484200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1843088" y="2593975"/>
                <a:ext cx="639900" cy="636600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6" name="Shape 316"/>
              <p:cNvSpPr/>
              <p:nvPr/>
            </p:nvSpPr>
            <p:spPr>
              <a:xfrm>
                <a:off x="1812925" y="2311400"/>
                <a:ext cx="547800" cy="544500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317" name="Shape 3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81500" y="5510700"/>
            <a:ext cx="8467550" cy="1428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73000"/>
              </a:srgbClr>
            </a:outerShdw>
          </a:effectLst>
        </p:spPr>
      </p:pic>
      <p:sp>
        <p:nvSpPr>
          <p:cNvPr id="318" name="Shape 318"/>
          <p:cNvSpPr txBox="1"/>
          <p:nvPr/>
        </p:nvSpPr>
        <p:spPr>
          <a:xfrm>
            <a:off x="713325" y="877200"/>
            <a:ext cx="3690300" cy="49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Ojullu Opiew</a:t>
            </a:r>
            <a:endParaRPr b="1" sz="1200">
              <a:solidFill>
                <a:schemeClr val="accent2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16 years old, from KENYA</a:t>
            </a:r>
            <a:endParaRPr sz="1200">
              <a:solidFill>
                <a:schemeClr val="accent2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the dry crops,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from the piles of animals’ hides,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and the croaking frogs in the ponds by night.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the women who walked fifty miles to fetch water.</a:t>
            </a:r>
            <a:endParaRPr sz="12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the herbalist,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from the place where the average population can’t afford living costs,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where higher education is hidden in the abysmal well.</a:t>
            </a:r>
            <a:endParaRPr sz="12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the place where my grandparents live as refugees on my ancestral soil.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my history and my culture,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my kinfolk who marry with dignity.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the drumbeats in your chest,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from the beads that dangle on your necks.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a search for my lost identity.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the payment of dowry,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from the kingship and hierarchy.</a:t>
            </a:r>
            <a:endParaRPr sz="12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319" name="Shape 319"/>
          <p:cNvSpPr txBox="1"/>
          <p:nvPr/>
        </p:nvSpPr>
        <p:spPr>
          <a:xfrm>
            <a:off x="4572000" y="755575"/>
            <a:ext cx="3690300" cy="47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Alama Kiwang</a:t>
            </a:r>
            <a:br>
              <a:rPr lang="en-US" sz="12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chemeClr val="accent2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13 years old, from KENYA</a:t>
            </a:r>
            <a:endParaRPr sz="1200">
              <a:solidFill>
                <a:schemeClr val="accent2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the melodies of the chirping birds that sing in the morning.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big burden on the family, from those who hate work, yet relies on our home for food.</a:t>
            </a:r>
            <a:endParaRPr sz="12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From where it’s hardworking only that pays.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From where the lazy come begging for help from my mother.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From where to be educated requires the sweat of a father.</a:t>
            </a:r>
            <a:endParaRPr sz="12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the cruel world, where nothing is given for free.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the hope for celebrity, where everybody whole over the world would notice me.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 often dream of becoming a musician and a model in life.</a:t>
            </a:r>
            <a:endParaRPr sz="12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the thought that my family will look up to me in the future, and if I don’t work hard, I would be disappointing them.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I’m from a proud parents, from love and tenderest care.</a:t>
            </a:r>
            <a:br>
              <a:rPr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br>
              <a:rPr b="1" lang="en-US" sz="12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endParaRPr sz="12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1"/>
        </a:solid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/>
        </p:nvSpPr>
        <p:spPr>
          <a:xfrm>
            <a:off x="4906770" y="685328"/>
            <a:ext cx="1403297" cy="611113"/>
          </a:xfrm>
          <a:custGeom>
            <a:pathLst>
              <a:path extrusionOk="0" h="310" w="712">
                <a:moveTo>
                  <a:pt x="704" y="310"/>
                </a:moveTo>
                <a:cubicBezTo>
                  <a:pt x="709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79" y="69"/>
                  <a:pt x="524" y="69"/>
                </a:cubicBezTo>
                <a:cubicBezTo>
                  <a:pt x="515" y="69"/>
                  <a:pt x="507" y="70"/>
                  <a:pt x="499" y="71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1" y="17"/>
                  <a:pt x="312" y="43"/>
                </a:cubicBezTo>
                <a:cubicBezTo>
                  <a:pt x="301" y="39"/>
                  <a:pt x="288" y="37"/>
                  <a:pt x="276" y="37"/>
                </a:cubicBezTo>
                <a:cubicBezTo>
                  <a:pt x="239" y="37"/>
                  <a:pt x="206" y="56"/>
                  <a:pt x="187" y="85"/>
                </a:cubicBezTo>
                <a:cubicBezTo>
                  <a:pt x="171" y="92"/>
                  <a:pt x="158" y="103"/>
                  <a:pt x="147" y="117"/>
                </a:cubicBezTo>
                <a:cubicBezTo>
                  <a:pt x="142" y="116"/>
                  <a:pt x="137" y="116"/>
                  <a:pt x="131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0"/>
                  <a:pt x="5" y="292"/>
                  <a:pt x="15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5" name="Shape 3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425" y="685325"/>
            <a:ext cx="4729801" cy="42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Shape 326"/>
          <p:cNvSpPr/>
          <p:nvPr/>
        </p:nvSpPr>
        <p:spPr>
          <a:xfrm>
            <a:off x="2062334" y="3537216"/>
            <a:ext cx="1403287" cy="613492"/>
          </a:xfrm>
          <a:custGeom>
            <a:pathLst>
              <a:path extrusionOk="0" h="311" w="712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8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5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8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6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Shape 327"/>
          <p:cNvSpPr/>
          <p:nvPr/>
        </p:nvSpPr>
        <p:spPr>
          <a:xfrm>
            <a:off x="5271905" y="3588425"/>
            <a:ext cx="1403287" cy="611109"/>
          </a:xfrm>
          <a:custGeom>
            <a:pathLst>
              <a:path extrusionOk="0" h="310" w="712">
                <a:moveTo>
                  <a:pt x="704" y="310"/>
                </a:moveTo>
                <a:cubicBezTo>
                  <a:pt x="710" y="298"/>
                  <a:pt x="712" y="284"/>
                  <a:pt x="712" y="269"/>
                </a:cubicBezTo>
                <a:cubicBezTo>
                  <a:pt x="712" y="219"/>
                  <a:pt x="677" y="177"/>
                  <a:pt x="630" y="166"/>
                </a:cubicBezTo>
                <a:cubicBezTo>
                  <a:pt x="625" y="111"/>
                  <a:pt x="580" y="69"/>
                  <a:pt x="524" y="69"/>
                </a:cubicBezTo>
                <a:cubicBezTo>
                  <a:pt x="516" y="69"/>
                  <a:pt x="507" y="70"/>
                  <a:pt x="499" y="71"/>
                </a:cubicBezTo>
                <a:cubicBezTo>
                  <a:pt x="485" y="30"/>
                  <a:pt x="445" y="0"/>
                  <a:pt x="399" y="0"/>
                </a:cubicBezTo>
                <a:cubicBezTo>
                  <a:pt x="363" y="0"/>
                  <a:pt x="332" y="17"/>
                  <a:pt x="312" y="43"/>
                </a:cubicBezTo>
                <a:cubicBezTo>
                  <a:pt x="301" y="39"/>
                  <a:pt x="289" y="37"/>
                  <a:pt x="276" y="37"/>
                </a:cubicBezTo>
                <a:cubicBezTo>
                  <a:pt x="239" y="37"/>
                  <a:pt x="207" y="56"/>
                  <a:pt x="187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2" y="116"/>
                  <a:pt x="137" y="116"/>
                  <a:pt x="132" y="116"/>
                </a:cubicBezTo>
                <a:cubicBezTo>
                  <a:pt x="59" y="116"/>
                  <a:pt x="0" y="175"/>
                  <a:pt x="0" y="247"/>
                </a:cubicBezTo>
                <a:cubicBezTo>
                  <a:pt x="0" y="270"/>
                  <a:pt x="6" y="292"/>
                  <a:pt x="16" y="310"/>
                </a:cubicBezTo>
                <a:lnTo>
                  <a:pt x="704" y="31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Shape 328"/>
          <p:cNvSpPr/>
          <p:nvPr/>
        </p:nvSpPr>
        <p:spPr>
          <a:xfrm>
            <a:off x="4308437" y="3580089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9"/>
                  <a:pt x="713" y="285"/>
                  <a:pt x="713" y="270"/>
                </a:cubicBezTo>
                <a:cubicBezTo>
                  <a:pt x="713" y="220"/>
                  <a:pt x="678" y="178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8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6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6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Shape 329"/>
          <p:cNvSpPr/>
          <p:nvPr/>
        </p:nvSpPr>
        <p:spPr>
          <a:xfrm>
            <a:off x="4805058" y="3399067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8"/>
                  <a:pt x="713" y="284"/>
                  <a:pt x="713" y="270"/>
                </a:cubicBezTo>
                <a:cubicBezTo>
                  <a:pt x="713" y="219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2"/>
                  <a:pt x="158" y="103"/>
                  <a:pt x="148" y="117"/>
                </a:cubicBezTo>
                <a:cubicBezTo>
                  <a:pt x="143" y="116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Shape 330"/>
          <p:cNvSpPr/>
          <p:nvPr/>
        </p:nvSpPr>
        <p:spPr>
          <a:xfrm>
            <a:off x="3017464" y="3564607"/>
            <a:ext cx="1405670" cy="613492"/>
          </a:xfrm>
          <a:custGeom>
            <a:pathLst>
              <a:path extrusionOk="0" h="311" w="713">
                <a:moveTo>
                  <a:pt x="705" y="311"/>
                </a:moveTo>
                <a:cubicBezTo>
                  <a:pt x="710" y="298"/>
                  <a:pt x="713" y="285"/>
                  <a:pt x="713" y="270"/>
                </a:cubicBezTo>
                <a:cubicBezTo>
                  <a:pt x="713" y="220"/>
                  <a:pt x="678" y="177"/>
                  <a:pt x="631" y="166"/>
                </a:cubicBezTo>
                <a:cubicBezTo>
                  <a:pt x="626" y="112"/>
                  <a:pt x="580" y="69"/>
                  <a:pt x="525" y="69"/>
                </a:cubicBezTo>
                <a:cubicBezTo>
                  <a:pt x="516" y="69"/>
                  <a:pt x="508" y="70"/>
                  <a:pt x="500" y="72"/>
                </a:cubicBezTo>
                <a:cubicBezTo>
                  <a:pt x="485" y="30"/>
                  <a:pt x="446" y="0"/>
                  <a:pt x="399" y="0"/>
                </a:cubicBezTo>
                <a:cubicBezTo>
                  <a:pt x="364" y="0"/>
                  <a:pt x="332" y="17"/>
                  <a:pt x="313" y="44"/>
                </a:cubicBezTo>
                <a:cubicBezTo>
                  <a:pt x="301" y="40"/>
                  <a:pt x="289" y="38"/>
                  <a:pt x="277" y="38"/>
                </a:cubicBezTo>
                <a:cubicBezTo>
                  <a:pt x="240" y="38"/>
                  <a:pt x="207" y="57"/>
                  <a:pt x="188" y="85"/>
                </a:cubicBezTo>
                <a:cubicBezTo>
                  <a:pt x="172" y="93"/>
                  <a:pt x="158" y="104"/>
                  <a:pt x="148" y="117"/>
                </a:cubicBezTo>
                <a:cubicBezTo>
                  <a:pt x="143" y="117"/>
                  <a:pt x="138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5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Shape 331"/>
          <p:cNvSpPr/>
          <p:nvPr/>
        </p:nvSpPr>
        <p:spPr>
          <a:xfrm>
            <a:off x="1165560" y="3531260"/>
            <a:ext cx="1403287" cy="613492"/>
          </a:xfrm>
          <a:custGeom>
            <a:pathLst>
              <a:path extrusionOk="0" h="311" w="712">
                <a:moveTo>
                  <a:pt x="704" y="311"/>
                </a:moveTo>
                <a:cubicBezTo>
                  <a:pt x="709" y="298"/>
                  <a:pt x="712" y="285"/>
                  <a:pt x="712" y="270"/>
                </a:cubicBezTo>
                <a:cubicBezTo>
                  <a:pt x="712" y="220"/>
                  <a:pt x="677" y="177"/>
                  <a:pt x="630" y="166"/>
                </a:cubicBezTo>
                <a:cubicBezTo>
                  <a:pt x="625" y="112"/>
                  <a:pt x="580" y="69"/>
                  <a:pt x="524" y="69"/>
                </a:cubicBezTo>
                <a:cubicBezTo>
                  <a:pt x="516" y="69"/>
                  <a:pt x="507" y="70"/>
                  <a:pt x="499" y="72"/>
                </a:cubicBezTo>
                <a:cubicBezTo>
                  <a:pt x="485" y="30"/>
                  <a:pt x="445" y="0"/>
                  <a:pt x="398" y="0"/>
                </a:cubicBezTo>
                <a:cubicBezTo>
                  <a:pt x="363" y="0"/>
                  <a:pt x="332" y="17"/>
                  <a:pt x="312" y="44"/>
                </a:cubicBezTo>
                <a:cubicBezTo>
                  <a:pt x="301" y="40"/>
                  <a:pt x="289" y="38"/>
                  <a:pt x="276" y="38"/>
                </a:cubicBezTo>
                <a:cubicBezTo>
                  <a:pt x="239" y="38"/>
                  <a:pt x="206" y="57"/>
                  <a:pt x="187" y="85"/>
                </a:cubicBezTo>
                <a:cubicBezTo>
                  <a:pt x="172" y="93"/>
                  <a:pt x="158" y="104"/>
                  <a:pt x="147" y="117"/>
                </a:cubicBezTo>
                <a:cubicBezTo>
                  <a:pt x="142" y="117"/>
                  <a:pt x="137" y="116"/>
                  <a:pt x="132" y="116"/>
                </a:cubicBezTo>
                <a:cubicBezTo>
                  <a:pt x="59" y="116"/>
                  <a:pt x="0" y="175"/>
                  <a:pt x="0" y="248"/>
                </a:cubicBezTo>
                <a:cubicBezTo>
                  <a:pt x="0" y="271"/>
                  <a:pt x="6" y="292"/>
                  <a:pt x="16" y="311"/>
                </a:cubicBezTo>
                <a:lnTo>
                  <a:pt x="704" y="31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Shape 332"/>
          <p:cNvSpPr/>
          <p:nvPr/>
        </p:nvSpPr>
        <p:spPr>
          <a:xfrm>
            <a:off x="2564908" y="4051648"/>
            <a:ext cx="172731" cy="806474"/>
          </a:xfrm>
          <a:custGeom>
            <a:pathLst>
              <a:path extrusionOk="0" h="409" w="88">
                <a:moveTo>
                  <a:pt x="4" y="409"/>
                </a:moveTo>
                <a:cubicBezTo>
                  <a:pt x="8" y="120"/>
                  <a:pt x="73" y="19"/>
                  <a:pt x="88" y="0"/>
                </a:cubicBezTo>
                <a:cubicBezTo>
                  <a:pt x="87" y="0"/>
                  <a:pt x="85" y="0"/>
                  <a:pt x="84" y="0"/>
                </a:cubicBezTo>
                <a:cubicBezTo>
                  <a:pt x="65" y="25"/>
                  <a:pt x="4" y="129"/>
                  <a:pt x="0" y="409"/>
                </a:cubicBezTo>
                <a:lnTo>
                  <a:pt x="4" y="409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Shape 333"/>
          <p:cNvSpPr/>
          <p:nvPr/>
        </p:nvSpPr>
        <p:spPr>
          <a:xfrm>
            <a:off x="1362063" y="2024745"/>
            <a:ext cx="1011368" cy="544399"/>
          </a:xfrm>
          <a:custGeom>
            <a:pathLst>
              <a:path extrusionOk="0" h="276" w="513">
                <a:moveTo>
                  <a:pt x="467" y="130"/>
                </a:moveTo>
                <a:cubicBezTo>
                  <a:pt x="459" y="130"/>
                  <a:pt x="452" y="132"/>
                  <a:pt x="445" y="135"/>
                </a:cubicBezTo>
                <a:cubicBezTo>
                  <a:pt x="445" y="134"/>
                  <a:pt x="445" y="133"/>
                  <a:pt x="445" y="132"/>
                </a:cubicBezTo>
                <a:cubicBezTo>
                  <a:pt x="445" y="91"/>
                  <a:pt x="412" y="58"/>
                  <a:pt x="371" y="58"/>
                </a:cubicBezTo>
                <a:cubicBezTo>
                  <a:pt x="368" y="58"/>
                  <a:pt x="366" y="58"/>
                  <a:pt x="363" y="58"/>
                </a:cubicBezTo>
                <a:cubicBezTo>
                  <a:pt x="357" y="25"/>
                  <a:pt x="329" y="0"/>
                  <a:pt x="294" y="0"/>
                </a:cubicBezTo>
                <a:cubicBezTo>
                  <a:pt x="261" y="0"/>
                  <a:pt x="233" y="24"/>
                  <a:pt x="226" y="55"/>
                </a:cubicBezTo>
                <a:cubicBezTo>
                  <a:pt x="222" y="54"/>
                  <a:pt x="218" y="53"/>
                  <a:pt x="213" y="53"/>
                </a:cubicBezTo>
                <a:cubicBezTo>
                  <a:pt x="194" y="53"/>
                  <a:pt x="179" y="66"/>
                  <a:pt x="174" y="83"/>
                </a:cubicBezTo>
                <a:cubicBezTo>
                  <a:pt x="168" y="84"/>
                  <a:pt x="163" y="86"/>
                  <a:pt x="159" y="88"/>
                </a:cubicBezTo>
                <a:cubicBezTo>
                  <a:pt x="151" y="77"/>
                  <a:pt x="139" y="70"/>
                  <a:pt x="124" y="70"/>
                </a:cubicBezTo>
                <a:cubicBezTo>
                  <a:pt x="102" y="70"/>
                  <a:pt x="84" y="88"/>
                  <a:pt x="84" y="111"/>
                </a:cubicBezTo>
                <a:cubicBezTo>
                  <a:pt x="84" y="112"/>
                  <a:pt x="84" y="114"/>
                  <a:pt x="84" y="116"/>
                </a:cubicBezTo>
                <a:cubicBezTo>
                  <a:pt x="73" y="121"/>
                  <a:pt x="64" y="130"/>
                  <a:pt x="58" y="141"/>
                </a:cubicBezTo>
                <a:cubicBezTo>
                  <a:pt x="53" y="138"/>
                  <a:pt x="47" y="137"/>
                  <a:pt x="40" y="137"/>
                </a:cubicBezTo>
                <a:cubicBezTo>
                  <a:pt x="18" y="137"/>
                  <a:pt x="0" y="155"/>
                  <a:pt x="0" y="178"/>
                </a:cubicBezTo>
                <a:cubicBezTo>
                  <a:pt x="0" y="200"/>
                  <a:pt x="18" y="218"/>
                  <a:pt x="40" y="218"/>
                </a:cubicBezTo>
                <a:cubicBezTo>
                  <a:pt x="45" y="235"/>
                  <a:pt x="60" y="247"/>
                  <a:pt x="79" y="247"/>
                </a:cubicBezTo>
                <a:cubicBezTo>
                  <a:pt x="90" y="247"/>
                  <a:pt x="100" y="243"/>
                  <a:pt x="107" y="235"/>
                </a:cubicBezTo>
                <a:cubicBezTo>
                  <a:pt x="119" y="254"/>
                  <a:pt x="139" y="266"/>
                  <a:pt x="163" y="266"/>
                </a:cubicBezTo>
                <a:cubicBezTo>
                  <a:pt x="180" y="266"/>
                  <a:pt x="195" y="260"/>
                  <a:pt x="207" y="249"/>
                </a:cubicBezTo>
                <a:cubicBezTo>
                  <a:pt x="220" y="265"/>
                  <a:pt x="240" y="276"/>
                  <a:pt x="263" y="276"/>
                </a:cubicBezTo>
                <a:cubicBezTo>
                  <a:pt x="289" y="276"/>
                  <a:pt x="312" y="262"/>
                  <a:pt x="325" y="241"/>
                </a:cubicBezTo>
                <a:cubicBezTo>
                  <a:pt x="336" y="259"/>
                  <a:pt x="356" y="271"/>
                  <a:pt x="378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8" y="218"/>
                  <a:pt x="457" y="221"/>
                  <a:pt x="467" y="221"/>
                </a:cubicBezTo>
                <a:cubicBezTo>
                  <a:pt x="492" y="221"/>
                  <a:pt x="513" y="200"/>
                  <a:pt x="513" y="175"/>
                </a:cubicBezTo>
                <a:cubicBezTo>
                  <a:pt x="513" y="150"/>
                  <a:pt x="492" y="130"/>
                  <a:pt x="467" y="13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Shape 334"/>
          <p:cNvSpPr/>
          <p:nvPr/>
        </p:nvSpPr>
        <p:spPr>
          <a:xfrm>
            <a:off x="3017463" y="1296451"/>
            <a:ext cx="427660" cy="228720"/>
          </a:xfrm>
          <a:custGeom>
            <a:pathLst>
              <a:path extrusionOk="0" h="116" w="217">
                <a:moveTo>
                  <a:pt x="197" y="55"/>
                </a:moveTo>
                <a:cubicBezTo>
                  <a:pt x="194" y="55"/>
                  <a:pt x="191" y="56"/>
                  <a:pt x="188" y="57"/>
                </a:cubicBezTo>
                <a:cubicBezTo>
                  <a:pt x="188" y="57"/>
                  <a:pt x="188" y="56"/>
                  <a:pt x="188" y="56"/>
                </a:cubicBezTo>
                <a:cubicBezTo>
                  <a:pt x="188" y="38"/>
                  <a:pt x="174" y="24"/>
                  <a:pt x="157" y="24"/>
                </a:cubicBezTo>
                <a:cubicBezTo>
                  <a:pt x="156" y="24"/>
                  <a:pt x="155" y="24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0" y="0"/>
                  <a:pt x="99" y="10"/>
                  <a:pt x="96" y="23"/>
                </a:cubicBezTo>
                <a:cubicBezTo>
                  <a:pt x="94" y="23"/>
                  <a:pt x="92" y="22"/>
                  <a:pt x="90" y="22"/>
                </a:cubicBezTo>
                <a:cubicBezTo>
                  <a:pt x="82" y="22"/>
                  <a:pt x="76" y="28"/>
                  <a:pt x="74" y="35"/>
                </a:cubicBezTo>
                <a:cubicBezTo>
                  <a:pt x="71" y="35"/>
                  <a:pt x="69" y="36"/>
                  <a:pt x="67" y="37"/>
                </a:cubicBezTo>
                <a:cubicBezTo>
                  <a:pt x="64" y="33"/>
                  <a:pt x="59" y="29"/>
                  <a:pt x="53" y="29"/>
                </a:cubicBezTo>
                <a:cubicBezTo>
                  <a:pt x="43" y="29"/>
                  <a:pt x="36" y="37"/>
                  <a:pt x="36" y="47"/>
                </a:cubicBezTo>
                <a:cubicBezTo>
                  <a:pt x="36" y="47"/>
                  <a:pt x="36" y="48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8"/>
                  <a:pt x="20" y="58"/>
                  <a:pt x="17" y="58"/>
                </a:cubicBezTo>
                <a:cubicBezTo>
                  <a:pt x="8" y="58"/>
                  <a:pt x="0" y="65"/>
                  <a:pt x="0" y="75"/>
                </a:cubicBezTo>
                <a:cubicBezTo>
                  <a:pt x="0" y="84"/>
                  <a:pt x="8" y="92"/>
                  <a:pt x="17" y="92"/>
                </a:cubicBezTo>
                <a:cubicBezTo>
                  <a:pt x="19" y="99"/>
                  <a:pt x="26" y="104"/>
                  <a:pt x="34" y="104"/>
                </a:cubicBezTo>
                <a:cubicBezTo>
                  <a:pt x="38" y="104"/>
                  <a:pt x="43" y="102"/>
                  <a:pt x="46" y="99"/>
                </a:cubicBezTo>
                <a:cubicBezTo>
                  <a:pt x="50" y="107"/>
                  <a:pt x="59" y="112"/>
                  <a:pt x="69" y="112"/>
                </a:cubicBezTo>
                <a:cubicBezTo>
                  <a:pt x="76" y="112"/>
                  <a:pt x="83" y="110"/>
                  <a:pt x="88" y="105"/>
                </a:cubicBezTo>
                <a:cubicBezTo>
                  <a:pt x="93" y="112"/>
                  <a:pt x="102" y="116"/>
                  <a:pt x="111" y="116"/>
                </a:cubicBezTo>
                <a:cubicBezTo>
                  <a:pt x="122" y="116"/>
                  <a:pt x="132" y="111"/>
                  <a:pt x="137" y="102"/>
                </a:cubicBezTo>
                <a:cubicBezTo>
                  <a:pt x="142" y="109"/>
                  <a:pt x="150" y="114"/>
                  <a:pt x="160" y="114"/>
                </a:cubicBezTo>
                <a:cubicBezTo>
                  <a:pt x="174" y="114"/>
                  <a:pt x="185" y="103"/>
                  <a:pt x="186" y="90"/>
                </a:cubicBezTo>
                <a:cubicBezTo>
                  <a:pt x="189" y="92"/>
                  <a:pt x="193" y="93"/>
                  <a:pt x="197" y="93"/>
                </a:cubicBezTo>
                <a:cubicBezTo>
                  <a:pt x="208" y="93"/>
                  <a:pt x="217" y="85"/>
                  <a:pt x="217" y="74"/>
                </a:cubicBezTo>
                <a:cubicBezTo>
                  <a:pt x="217" y="63"/>
                  <a:pt x="208" y="55"/>
                  <a:pt x="197" y="5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Shape 335"/>
          <p:cNvSpPr/>
          <p:nvPr/>
        </p:nvSpPr>
        <p:spPr>
          <a:xfrm>
            <a:off x="7607099" y="0"/>
            <a:ext cx="1011367" cy="544400"/>
          </a:xfrm>
          <a:custGeom>
            <a:pathLst>
              <a:path extrusionOk="0" h="276" w="513">
                <a:moveTo>
                  <a:pt x="468" y="130"/>
                </a:moveTo>
                <a:cubicBezTo>
                  <a:pt x="460" y="130"/>
                  <a:pt x="453" y="132"/>
                  <a:pt x="446" y="135"/>
                </a:cubicBezTo>
                <a:cubicBezTo>
                  <a:pt x="446" y="134"/>
                  <a:pt x="446" y="133"/>
                  <a:pt x="446" y="132"/>
                </a:cubicBezTo>
                <a:cubicBezTo>
                  <a:pt x="446" y="91"/>
                  <a:pt x="413" y="58"/>
                  <a:pt x="372" y="58"/>
                </a:cubicBezTo>
                <a:cubicBezTo>
                  <a:pt x="369" y="58"/>
                  <a:pt x="366" y="58"/>
                  <a:pt x="364" y="58"/>
                </a:cubicBezTo>
                <a:cubicBezTo>
                  <a:pt x="358" y="25"/>
                  <a:pt x="330" y="0"/>
                  <a:pt x="295" y="0"/>
                </a:cubicBezTo>
                <a:cubicBezTo>
                  <a:pt x="262" y="0"/>
                  <a:pt x="234" y="24"/>
                  <a:pt x="227" y="55"/>
                </a:cubicBezTo>
                <a:cubicBezTo>
                  <a:pt x="223" y="54"/>
                  <a:pt x="218" y="53"/>
                  <a:pt x="214" y="53"/>
                </a:cubicBezTo>
                <a:cubicBezTo>
                  <a:pt x="195" y="53"/>
                  <a:pt x="179" y="66"/>
                  <a:pt x="174" y="83"/>
                </a:cubicBezTo>
                <a:cubicBezTo>
                  <a:pt x="169" y="84"/>
                  <a:pt x="164" y="86"/>
                  <a:pt x="159" y="89"/>
                </a:cubicBezTo>
                <a:cubicBezTo>
                  <a:pt x="152" y="77"/>
                  <a:pt x="139" y="70"/>
                  <a:pt x="125" y="70"/>
                </a:cubicBezTo>
                <a:cubicBezTo>
                  <a:pt x="103" y="70"/>
                  <a:pt x="84" y="88"/>
                  <a:pt x="84" y="111"/>
                </a:cubicBezTo>
                <a:cubicBezTo>
                  <a:pt x="84" y="112"/>
                  <a:pt x="84" y="114"/>
                  <a:pt x="85" y="116"/>
                </a:cubicBezTo>
                <a:cubicBezTo>
                  <a:pt x="74" y="121"/>
                  <a:pt x="65" y="130"/>
                  <a:pt x="59" y="141"/>
                </a:cubicBezTo>
                <a:cubicBezTo>
                  <a:pt x="54" y="138"/>
                  <a:pt x="48" y="137"/>
                  <a:pt x="41" y="137"/>
                </a:cubicBezTo>
                <a:cubicBezTo>
                  <a:pt x="19" y="137"/>
                  <a:pt x="0" y="155"/>
                  <a:pt x="0" y="178"/>
                </a:cubicBezTo>
                <a:cubicBezTo>
                  <a:pt x="0" y="200"/>
                  <a:pt x="18" y="218"/>
                  <a:pt x="41" y="218"/>
                </a:cubicBezTo>
                <a:cubicBezTo>
                  <a:pt x="46" y="235"/>
                  <a:pt x="61" y="247"/>
                  <a:pt x="80" y="247"/>
                </a:cubicBezTo>
                <a:cubicBezTo>
                  <a:pt x="91" y="247"/>
                  <a:pt x="101" y="243"/>
                  <a:pt x="108" y="235"/>
                </a:cubicBezTo>
                <a:cubicBezTo>
                  <a:pt x="120" y="254"/>
                  <a:pt x="140" y="266"/>
                  <a:pt x="163" y="266"/>
                </a:cubicBezTo>
                <a:cubicBezTo>
                  <a:pt x="181" y="266"/>
                  <a:pt x="196" y="260"/>
                  <a:pt x="208" y="249"/>
                </a:cubicBezTo>
                <a:cubicBezTo>
                  <a:pt x="221" y="265"/>
                  <a:pt x="241" y="276"/>
                  <a:pt x="264" y="276"/>
                </a:cubicBezTo>
                <a:cubicBezTo>
                  <a:pt x="290" y="276"/>
                  <a:pt x="313" y="262"/>
                  <a:pt x="326" y="241"/>
                </a:cubicBezTo>
                <a:cubicBezTo>
                  <a:pt x="337" y="259"/>
                  <a:pt x="356" y="271"/>
                  <a:pt x="379" y="271"/>
                </a:cubicBezTo>
                <a:cubicBezTo>
                  <a:pt x="412" y="271"/>
                  <a:pt x="439" y="245"/>
                  <a:pt x="441" y="212"/>
                </a:cubicBezTo>
                <a:cubicBezTo>
                  <a:pt x="449" y="218"/>
                  <a:pt x="458" y="221"/>
                  <a:pt x="468" y="221"/>
                </a:cubicBezTo>
                <a:cubicBezTo>
                  <a:pt x="493" y="221"/>
                  <a:pt x="513" y="200"/>
                  <a:pt x="513" y="175"/>
                </a:cubicBezTo>
                <a:cubicBezTo>
                  <a:pt x="513" y="150"/>
                  <a:pt x="493" y="130"/>
                  <a:pt x="468" y="13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Shape 336"/>
          <p:cNvSpPr/>
          <p:nvPr/>
        </p:nvSpPr>
        <p:spPr>
          <a:xfrm>
            <a:off x="7276650" y="2989125"/>
            <a:ext cx="503500" cy="228725"/>
          </a:xfrm>
          <a:custGeom>
            <a:pathLst>
              <a:path extrusionOk="0" h="117" w="217">
                <a:moveTo>
                  <a:pt x="198" y="55"/>
                </a:moveTo>
                <a:cubicBezTo>
                  <a:pt x="194" y="55"/>
                  <a:pt x="191" y="56"/>
                  <a:pt x="189" y="57"/>
                </a:cubicBezTo>
                <a:cubicBezTo>
                  <a:pt x="189" y="57"/>
                  <a:pt x="189" y="57"/>
                  <a:pt x="189" y="56"/>
                </a:cubicBezTo>
                <a:cubicBezTo>
                  <a:pt x="189" y="39"/>
                  <a:pt x="175" y="25"/>
                  <a:pt x="157" y="25"/>
                </a:cubicBezTo>
                <a:cubicBezTo>
                  <a:pt x="156" y="25"/>
                  <a:pt x="155" y="25"/>
                  <a:pt x="154" y="25"/>
                </a:cubicBezTo>
                <a:cubicBezTo>
                  <a:pt x="151" y="11"/>
                  <a:pt x="139" y="0"/>
                  <a:pt x="125" y="0"/>
                </a:cubicBezTo>
                <a:cubicBezTo>
                  <a:pt x="111" y="0"/>
                  <a:pt x="99" y="10"/>
                  <a:pt x="96" y="24"/>
                </a:cubicBezTo>
                <a:cubicBezTo>
                  <a:pt x="94" y="23"/>
                  <a:pt x="92" y="23"/>
                  <a:pt x="90" y="23"/>
                </a:cubicBezTo>
                <a:cubicBezTo>
                  <a:pt x="83" y="23"/>
                  <a:pt x="76" y="28"/>
                  <a:pt x="74" y="35"/>
                </a:cubicBezTo>
                <a:cubicBezTo>
                  <a:pt x="72" y="36"/>
                  <a:pt x="69" y="37"/>
                  <a:pt x="67" y="38"/>
                </a:cubicBezTo>
                <a:cubicBezTo>
                  <a:pt x="64" y="33"/>
                  <a:pt x="59" y="30"/>
                  <a:pt x="53" y="30"/>
                </a:cubicBezTo>
                <a:cubicBezTo>
                  <a:pt x="43" y="30"/>
                  <a:pt x="36" y="38"/>
                  <a:pt x="36" y="47"/>
                </a:cubicBezTo>
                <a:cubicBezTo>
                  <a:pt x="36" y="48"/>
                  <a:pt x="36" y="49"/>
                  <a:pt x="36" y="49"/>
                </a:cubicBezTo>
                <a:cubicBezTo>
                  <a:pt x="31" y="51"/>
                  <a:pt x="27" y="55"/>
                  <a:pt x="25" y="60"/>
                </a:cubicBezTo>
                <a:cubicBezTo>
                  <a:pt x="23" y="59"/>
                  <a:pt x="20" y="58"/>
                  <a:pt x="18" y="58"/>
                </a:cubicBezTo>
                <a:cubicBezTo>
                  <a:pt x="8" y="58"/>
                  <a:pt x="0" y="66"/>
                  <a:pt x="0" y="75"/>
                </a:cubicBezTo>
                <a:cubicBezTo>
                  <a:pt x="0" y="85"/>
                  <a:pt x="8" y="92"/>
                  <a:pt x="17" y="93"/>
                </a:cubicBezTo>
                <a:cubicBezTo>
                  <a:pt x="19" y="100"/>
                  <a:pt x="26" y="105"/>
                  <a:pt x="34" y="105"/>
                </a:cubicBezTo>
                <a:cubicBezTo>
                  <a:pt x="38" y="105"/>
                  <a:pt x="43" y="103"/>
                  <a:pt x="46" y="100"/>
                </a:cubicBezTo>
                <a:cubicBezTo>
                  <a:pt x="51" y="108"/>
                  <a:pt x="59" y="113"/>
                  <a:pt x="69" y="113"/>
                </a:cubicBezTo>
                <a:cubicBezTo>
                  <a:pt x="76" y="113"/>
                  <a:pt x="83" y="110"/>
                  <a:pt x="88" y="105"/>
                </a:cubicBezTo>
                <a:cubicBezTo>
                  <a:pt x="93" y="112"/>
                  <a:pt x="102" y="117"/>
                  <a:pt x="112" y="117"/>
                </a:cubicBezTo>
                <a:cubicBezTo>
                  <a:pt x="123" y="117"/>
                  <a:pt x="132" y="111"/>
                  <a:pt x="138" y="102"/>
                </a:cubicBezTo>
                <a:cubicBezTo>
                  <a:pt x="142" y="110"/>
                  <a:pt x="151" y="115"/>
                  <a:pt x="160" y="115"/>
                </a:cubicBezTo>
                <a:cubicBezTo>
                  <a:pt x="174" y="115"/>
                  <a:pt x="186" y="104"/>
                  <a:pt x="186" y="90"/>
                </a:cubicBezTo>
                <a:cubicBezTo>
                  <a:pt x="190" y="92"/>
                  <a:pt x="193" y="94"/>
                  <a:pt x="198" y="94"/>
                </a:cubicBezTo>
                <a:cubicBezTo>
                  <a:pt x="208" y="94"/>
                  <a:pt x="217" y="85"/>
                  <a:pt x="217" y="74"/>
                </a:cubicBezTo>
                <a:cubicBezTo>
                  <a:pt x="217" y="64"/>
                  <a:pt x="208" y="55"/>
                  <a:pt x="198" y="5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Shape 337"/>
          <p:cNvSpPr txBox="1"/>
          <p:nvPr>
            <p:ph type="title"/>
          </p:nvPr>
        </p:nvSpPr>
        <p:spPr>
          <a:xfrm>
            <a:off x="337825" y="764350"/>
            <a:ext cx="3763200" cy="11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0" spcFirstLastPara="1" rIns="0" wrap="square" tIns="609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1"/>
              <a:buFont typeface="Calibri"/>
              <a:buNone/>
            </a:pPr>
            <a:r>
              <a:rPr lang="en-US" sz="3500">
                <a:solidFill>
                  <a:srgbClr val="0C0C0C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Write Your Poem</a:t>
            </a:r>
            <a:endParaRPr sz="3500">
              <a:solidFill>
                <a:srgbClr val="0C0C0C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1"/>
              <a:buFont typeface="Calibri"/>
              <a:buNone/>
            </a:pPr>
            <a:r>
              <a:rPr lang="en-US" sz="1200">
                <a:solidFill>
                  <a:srgbClr val="0C0C0C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You have about 10 minutes to put it together! Use George Ella Lyon’s as your mentor text.</a:t>
            </a:r>
            <a:endParaRPr sz="1200">
              <a:solidFill>
                <a:srgbClr val="0C0C0C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grpSp>
        <p:nvGrpSpPr>
          <p:cNvPr id="338" name="Shape 338"/>
          <p:cNvGrpSpPr/>
          <p:nvPr/>
        </p:nvGrpSpPr>
        <p:grpSpPr>
          <a:xfrm>
            <a:off x="9677901" y="4737398"/>
            <a:ext cx="758373" cy="1477034"/>
            <a:chOff x="8621163" y="2435091"/>
            <a:chExt cx="555625" cy="1128713"/>
          </a:xfrm>
        </p:grpSpPr>
        <p:grpSp>
          <p:nvGrpSpPr>
            <p:cNvPr id="339" name="Shape 339"/>
            <p:cNvGrpSpPr/>
            <p:nvPr/>
          </p:nvGrpSpPr>
          <p:grpSpPr>
            <a:xfrm>
              <a:off x="8621163" y="2435091"/>
              <a:ext cx="555625" cy="1128713"/>
              <a:chOff x="7827963" y="2216150"/>
              <a:chExt cx="555625" cy="1128713"/>
            </a:xfrm>
          </p:grpSpPr>
          <p:sp>
            <p:nvSpPr>
              <p:cNvPr id="340" name="Shape 340"/>
              <p:cNvSpPr/>
              <p:nvPr/>
            </p:nvSpPr>
            <p:spPr>
              <a:xfrm>
                <a:off x="8018463" y="2940050"/>
                <a:ext cx="176213" cy="404813"/>
              </a:xfrm>
              <a:custGeom>
                <a:pathLst>
                  <a:path extrusionOk="0" h="255" w="111">
                    <a:moveTo>
                      <a:pt x="34" y="0"/>
                    </a:moveTo>
                    <a:lnTo>
                      <a:pt x="0" y="255"/>
                    </a:lnTo>
                    <a:lnTo>
                      <a:pt x="111" y="255"/>
                    </a:lnTo>
                    <a:lnTo>
                      <a:pt x="111" y="18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46520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Shape 341"/>
              <p:cNvSpPr/>
              <p:nvPr/>
            </p:nvSpPr>
            <p:spPr>
              <a:xfrm>
                <a:off x="7827963" y="2216150"/>
                <a:ext cx="555625" cy="938213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2" name="Shape 342"/>
            <p:cNvSpPr/>
            <p:nvPr/>
          </p:nvSpPr>
          <p:spPr>
            <a:xfrm>
              <a:off x="8680451" y="2697163"/>
              <a:ext cx="168655" cy="304800"/>
            </a:xfrm>
            <a:prstGeom prst="ellipse">
              <a:avLst/>
            </a:prstGeom>
            <a:solidFill>
              <a:schemeClr val="lt1">
                <a:alpha val="20784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Shape 343"/>
            <p:cNvSpPr/>
            <p:nvPr/>
          </p:nvSpPr>
          <p:spPr>
            <a:xfrm>
              <a:off x="8807631" y="2772744"/>
              <a:ext cx="45719" cy="96644"/>
            </a:xfrm>
            <a:prstGeom prst="ellipse">
              <a:avLst/>
            </a:prstGeom>
            <a:solidFill>
              <a:schemeClr val="lt1">
                <a:alpha val="33725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4" name="Shape 344"/>
          <p:cNvGrpSpPr/>
          <p:nvPr/>
        </p:nvGrpSpPr>
        <p:grpSpPr>
          <a:xfrm>
            <a:off x="10032548" y="5093488"/>
            <a:ext cx="294092" cy="597428"/>
            <a:chOff x="8621163" y="2435091"/>
            <a:chExt cx="555625" cy="1128713"/>
          </a:xfrm>
        </p:grpSpPr>
        <p:grpSp>
          <p:nvGrpSpPr>
            <p:cNvPr id="345" name="Shape 345"/>
            <p:cNvGrpSpPr/>
            <p:nvPr/>
          </p:nvGrpSpPr>
          <p:grpSpPr>
            <a:xfrm>
              <a:off x="8621163" y="2435091"/>
              <a:ext cx="555625" cy="1128713"/>
              <a:chOff x="7827963" y="2216150"/>
              <a:chExt cx="555625" cy="1128713"/>
            </a:xfrm>
          </p:grpSpPr>
          <p:sp>
            <p:nvSpPr>
              <p:cNvPr id="346" name="Shape 346"/>
              <p:cNvSpPr/>
              <p:nvPr/>
            </p:nvSpPr>
            <p:spPr>
              <a:xfrm>
                <a:off x="8018463" y="2940050"/>
                <a:ext cx="176213" cy="404813"/>
              </a:xfrm>
              <a:custGeom>
                <a:pathLst>
                  <a:path extrusionOk="0" h="255" w="111">
                    <a:moveTo>
                      <a:pt x="34" y="0"/>
                    </a:moveTo>
                    <a:lnTo>
                      <a:pt x="0" y="255"/>
                    </a:lnTo>
                    <a:lnTo>
                      <a:pt x="111" y="255"/>
                    </a:lnTo>
                    <a:lnTo>
                      <a:pt x="111" y="18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46520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7827963" y="2216150"/>
                <a:ext cx="555625" cy="938213"/>
              </a:xfrm>
              <a:prstGeom prst="ellipse">
                <a:avLst/>
              </a:prstGeom>
              <a:solidFill>
                <a:srgbClr val="697B0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8" name="Shape 348"/>
            <p:cNvSpPr/>
            <p:nvPr/>
          </p:nvSpPr>
          <p:spPr>
            <a:xfrm>
              <a:off x="8680451" y="2697163"/>
              <a:ext cx="168655" cy="304800"/>
            </a:xfrm>
            <a:prstGeom prst="ellipse">
              <a:avLst/>
            </a:prstGeom>
            <a:solidFill>
              <a:schemeClr val="lt1">
                <a:alpha val="20784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Shape 349"/>
            <p:cNvSpPr/>
            <p:nvPr/>
          </p:nvSpPr>
          <p:spPr>
            <a:xfrm>
              <a:off x="8807631" y="2772744"/>
              <a:ext cx="45719" cy="96644"/>
            </a:xfrm>
            <a:prstGeom prst="ellipse">
              <a:avLst/>
            </a:prstGeom>
            <a:solidFill>
              <a:schemeClr val="lt1">
                <a:alpha val="33725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0" name="Shape 350"/>
          <p:cNvSpPr/>
          <p:nvPr/>
        </p:nvSpPr>
        <p:spPr>
          <a:xfrm>
            <a:off x="-1" y="2569151"/>
            <a:ext cx="9150405" cy="4316397"/>
          </a:xfrm>
          <a:custGeom>
            <a:pathLst>
              <a:path extrusionOk="0" h="1763" w="4640">
                <a:moveTo>
                  <a:pt x="0" y="215"/>
                </a:moveTo>
                <a:cubicBezTo>
                  <a:pt x="0" y="1763"/>
                  <a:pt x="0" y="1763"/>
                  <a:pt x="0" y="1763"/>
                </a:cubicBezTo>
                <a:cubicBezTo>
                  <a:pt x="4640" y="1763"/>
                  <a:pt x="4640" y="1763"/>
                  <a:pt x="4640" y="1763"/>
                </a:cubicBezTo>
                <a:cubicBezTo>
                  <a:pt x="4640" y="994"/>
                  <a:pt x="4640" y="994"/>
                  <a:pt x="4640" y="994"/>
                </a:cubicBezTo>
                <a:cubicBezTo>
                  <a:pt x="2982" y="0"/>
                  <a:pt x="647" y="150"/>
                  <a:pt x="0" y="21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1" name="Shape 3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7275" y="3286800"/>
            <a:ext cx="3273400" cy="3518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Shape 3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7925" y="2287125"/>
            <a:ext cx="1244150" cy="124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Shape 35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95938" y="6273092"/>
            <a:ext cx="1936525" cy="532550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Shape 354"/>
          <p:cNvSpPr txBox="1"/>
          <p:nvPr/>
        </p:nvSpPr>
        <p:spPr>
          <a:xfrm>
            <a:off x="4688575" y="4720975"/>
            <a:ext cx="4022400" cy="14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helsea Market"/>
                <a:ea typeface="Chelsea Market"/>
                <a:cs typeface="Chelsea Market"/>
                <a:sym typeface="Chelsea Market"/>
              </a:rPr>
              <a:t>Let’s share</a:t>
            </a:r>
            <a:endParaRPr sz="36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helsea Market"/>
                <a:ea typeface="Chelsea Market"/>
                <a:cs typeface="Chelsea Market"/>
                <a:sym typeface="Chelsea Market"/>
              </a:rPr>
              <a:t>in your group!</a:t>
            </a:r>
            <a:endParaRPr sz="36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CAF5FF"/>
      </a:accent1>
      <a:accent2>
        <a:srgbClr val="AFC00C"/>
      </a:accent2>
      <a:accent3>
        <a:srgbClr val="302B2B"/>
      </a:accent3>
      <a:accent4>
        <a:srgbClr val="986318"/>
      </a:accent4>
      <a:accent5>
        <a:srgbClr val="8DA513"/>
      </a:accent5>
      <a:accent6>
        <a:srgbClr val="51350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